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8"/>
  </p:notesMasterIdLst>
  <p:sldIdLst>
    <p:sldId id="256" r:id="rId2"/>
    <p:sldId id="314" r:id="rId3"/>
    <p:sldId id="258" r:id="rId4"/>
    <p:sldId id="305" r:id="rId5"/>
    <p:sldId id="259" r:id="rId6"/>
    <p:sldId id="260" r:id="rId7"/>
    <p:sldId id="261" r:id="rId8"/>
    <p:sldId id="306" r:id="rId9"/>
    <p:sldId id="262" r:id="rId10"/>
    <p:sldId id="307" r:id="rId11"/>
    <p:sldId id="308" r:id="rId12"/>
    <p:sldId id="309" r:id="rId13"/>
    <p:sldId id="263" r:id="rId14"/>
    <p:sldId id="310" r:id="rId15"/>
    <p:sldId id="311" r:id="rId16"/>
    <p:sldId id="312" r:id="rId17"/>
    <p:sldId id="313" r:id="rId18"/>
    <p:sldId id="264" r:id="rId19"/>
    <p:sldId id="317" r:id="rId20"/>
    <p:sldId id="315" r:id="rId21"/>
    <p:sldId id="267" r:id="rId22"/>
    <p:sldId id="318" r:id="rId23"/>
    <p:sldId id="274" r:id="rId24"/>
    <p:sldId id="275" r:id="rId25"/>
    <p:sldId id="319" r:id="rId26"/>
    <p:sldId id="316" r:id="rId27"/>
  </p:sldIdLst>
  <p:sldSz cx="9144000" cy="5143500" type="screen16x9"/>
  <p:notesSz cx="6858000" cy="9144000"/>
  <p:embeddedFontLst>
    <p:embeddedFont>
      <p:font typeface="Barlow" panose="00000500000000000000" pitchFamily="2" charset="0"/>
      <p:regular r:id="rId29"/>
      <p:bold r:id="rId30"/>
      <p:italic r:id="rId31"/>
      <p:boldItalic r:id="rId32"/>
    </p:embeddedFont>
    <p:embeddedFont>
      <p:font typeface="Barlow Medium" panose="00000600000000000000" pitchFamily="2" charset="0"/>
      <p:regular r:id="rId33"/>
      <p:bold r:id="rId34"/>
      <p:italic r:id="rId35"/>
      <p:boldItalic r:id="rId36"/>
    </p:embeddedFont>
    <p:embeddedFont>
      <p:font typeface="Barlow SemiBold" panose="00000700000000000000" pitchFamily="2" charset="0"/>
      <p:regular r:id="rId37"/>
      <p:bold r:id="rId38"/>
      <p:italic r:id="rId39"/>
      <p:boldItalic r:id="rId40"/>
    </p:embeddedFont>
    <p:embeddedFont>
      <p:font typeface="Bebas Neue" panose="020B0606020202050201" pitchFamily="34" charset="0"/>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76E823-967E-4CA4-B1B6-5CB105198B00}">
  <a:tblStyle styleId="{3B76E823-967E-4CA4-B1B6-5CB105198B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60"/>
  </p:normalViewPr>
  <p:slideViewPr>
    <p:cSldViewPr snapToGrid="0">
      <p:cViewPr varScale="1">
        <p:scale>
          <a:sx n="104" d="100"/>
          <a:sy n="104" d="100"/>
        </p:scale>
        <p:origin x="42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13.fntdata"/></Relationships>
</file>

<file path=ppt/media/image1.png>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de631c8eeb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de631c8eeb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70728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de631c8e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de631c8e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0305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de631c8eeb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de631c8eeb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2682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de631c8ee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de631c8ee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de631c8ee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de631c8ee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00451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de631c8eeb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de631c8eeb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37694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de631c8ee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de631c8ee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7075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de631c8ee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de631c8ee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88823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de631c8ee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de631c8ee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de631c8ee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de631c8ee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9595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547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de631c8ee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de631c8ee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42568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1de631c8ee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1de631c8ee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1de631c8ee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1de631c8ee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80246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1de631c8eeb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de631c8eeb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1de631c8eeb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1de631c8eeb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1de631c8eeb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1de631c8eeb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78970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1de874b027f_0_397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1de874b027f_0_39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290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18be3d73c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218be3d73c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de631c8eeb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de631c8eeb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0916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de461431f2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1de461431f2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de631c8eeb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de631c8eeb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1de461431f2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1de461431f2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de631c8eeb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de631c8eeb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18763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1de631c8e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1de631c8e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3" cy="5143501"/>
          </a:xfrm>
          <a:prstGeom prst="rect">
            <a:avLst/>
          </a:prstGeom>
          <a:noFill/>
          <a:ln>
            <a:noFill/>
          </a:ln>
        </p:spPr>
      </p:pic>
      <p:sp>
        <p:nvSpPr>
          <p:cNvPr id="10" name="Google Shape;10;p2"/>
          <p:cNvSpPr txBox="1">
            <a:spLocks noGrp="1"/>
          </p:cNvSpPr>
          <p:nvPr>
            <p:ph type="ctrTitle"/>
          </p:nvPr>
        </p:nvSpPr>
        <p:spPr>
          <a:xfrm>
            <a:off x="1466000" y="983650"/>
            <a:ext cx="6212100" cy="25815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SzPts val="5200"/>
              <a:buNone/>
              <a:defRPr sz="5600" b="0">
                <a:latin typeface="Barlow SemiBold"/>
                <a:ea typeface="Barlow SemiBold"/>
                <a:cs typeface="Barlow SemiBold"/>
                <a:sym typeface="Barlow Semi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114400" y="3643550"/>
            <a:ext cx="4915200" cy="409500"/>
          </a:xfrm>
          <a:prstGeom prst="rect">
            <a:avLst/>
          </a:prstGeom>
          <a:solidFill>
            <a:schemeClr val="lt1"/>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cxnSp>
        <p:nvCxnSpPr>
          <p:cNvPr id="12" name="Google Shape;12;p2"/>
          <p:cNvCxnSpPr/>
          <p:nvPr/>
        </p:nvCxnSpPr>
        <p:spPr>
          <a:xfrm>
            <a:off x="314850" y="317825"/>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13" name="Google Shape;13;p2"/>
          <p:cNvCxnSpPr/>
          <p:nvPr/>
        </p:nvCxnSpPr>
        <p:spPr>
          <a:xfrm>
            <a:off x="314850" y="535000"/>
            <a:ext cx="8514300" cy="0"/>
          </a:xfrm>
          <a:prstGeom prst="straightConnector1">
            <a:avLst/>
          </a:prstGeom>
          <a:noFill/>
          <a:ln w="19050" cap="flat" cmpd="sng">
            <a:solidFill>
              <a:schemeClr val="dk2"/>
            </a:solidFill>
            <a:prstDash val="solid"/>
            <a:round/>
            <a:headEnd type="none" w="med" len="med"/>
            <a:tailEnd type="none" w="med" len="med"/>
          </a:ln>
        </p:spPr>
      </p:cxnSp>
      <p:sp>
        <p:nvSpPr>
          <p:cNvPr id="14" name="Google Shape;14;p2"/>
          <p:cNvSpPr/>
          <p:nvPr/>
        </p:nvSpPr>
        <p:spPr>
          <a:xfrm>
            <a:off x="0" y="2191800"/>
            <a:ext cx="201300" cy="295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942700" y="317825"/>
            <a:ext cx="201300" cy="2951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 name="Google Shape;16;p2"/>
          <p:cNvCxnSpPr/>
          <p:nvPr/>
        </p:nvCxnSpPr>
        <p:spPr>
          <a:xfrm>
            <a:off x="314850" y="4608500"/>
            <a:ext cx="85143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2">
  <p:cSld name="BLANK_1_1_1_2_2">
    <p:spTree>
      <p:nvGrpSpPr>
        <p:cNvPr id="1" name="Shape 182"/>
        <p:cNvGrpSpPr/>
        <p:nvPr/>
      </p:nvGrpSpPr>
      <p:grpSpPr>
        <a:xfrm>
          <a:off x="0" y="0"/>
          <a:ext cx="0" cy="0"/>
          <a:chOff x="0" y="0"/>
          <a:chExt cx="0" cy="0"/>
        </a:xfrm>
      </p:grpSpPr>
      <p:pic>
        <p:nvPicPr>
          <p:cNvPr id="183" name="Google Shape;183;p22"/>
          <p:cNvPicPr preferRelativeResize="0"/>
          <p:nvPr/>
        </p:nvPicPr>
        <p:blipFill>
          <a:blip r:embed="rId2">
            <a:alphaModFix/>
          </a:blip>
          <a:stretch>
            <a:fillRect/>
          </a:stretch>
        </p:blipFill>
        <p:spPr>
          <a:xfrm>
            <a:off x="0" y="0"/>
            <a:ext cx="9143992" cy="5143501"/>
          </a:xfrm>
          <a:prstGeom prst="rect">
            <a:avLst/>
          </a:prstGeom>
          <a:noFill/>
          <a:ln>
            <a:noFill/>
          </a:ln>
        </p:spPr>
      </p:pic>
      <p:sp>
        <p:nvSpPr>
          <p:cNvPr id="184" name="Google Shape;184;p22"/>
          <p:cNvSpPr txBox="1">
            <a:spLocks noGrp="1"/>
          </p:cNvSpPr>
          <p:nvPr>
            <p:ph type="subTitle" idx="1"/>
          </p:nvPr>
        </p:nvSpPr>
        <p:spPr>
          <a:xfrm>
            <a:off x="2234422" y="1289175"/>
            <a:ext cx="4675200" cy="432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1800"/>
              <a:buFont typeface="Barlow"/>
              <a:buNone/>
              <a:defRPr sz="1800" b="1">
                <a:latin typeface="Barlow"/>
                <a:ea typeface="Barlow"/>
                <a:cs typeface="Barlow"/>
                <a:sym typeface="Barlow"/>
              </a:defRPr>
            </a:lvl1pPr>
            <a:lvl2pPr lvl="1"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2pPr>
            <a:lvl3pPr lvl="2"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3pPr>
            <a:lvl4pPr lvl="3"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4pPr>
            <a:lvl5pPr lvl="4"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5pPr>
            <a:lvl6pPr lvl="5"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6pPr>
            <a:lvl7pPr lvl="6"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7pPr>
            <a:lvl8pPr lvl="7"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8pPr>
            <a:lvl9pPr lvl="8"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9pPr>
          </a:lstStyle>
          <a:p>
            <a:endParaRPr/>
          </a:p>
        </p:txBody>
      </p:sp>
      <p:sp>
        <p:nvSpPr>
          <p:cNvPr id="185" name="Google Shape;185;p22"/>
          <p:cNvSpPr txBox="1">
            <a:spLocks noGrp="1"/>
          </p:cNvSpPr>
          <p:nvPr>
            <p:ph type="subTitle" idx="2"/>
          </p:nvPr>
        </p:nvSpPr>
        <p:spPr>
          <a:xfrm>
            <a:off x="2234388" y="1569075"/>
            <a:ext cx="4675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 name="Google Shape;186;p22"/>
          <p:cNvSpPr txBox="1">
            <a:spLocks noGrp="1"/>
          </p:cNvSpPr>
          <p:nvPr>
            <p:ph type="subTitle" idx="3"/>
          </p:nvPr>
        </p:nvSpPr>
        <p:spPr>
          <a:xfrm>
            <a:off x="2234388" y="2660475"/>
            <a:ext cx="4675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2"/>
          <p:cNvSpPr txBox="1">
            <a:spLocks noGrp="1"/>
          </p:cNvSpPr>
          <p:nvPr>
            <p:ph type="subTitle" idx="4"/>
          </p:nvPr>
        </p:nvSpPr>
        <p:spPr>
          <a:xfrm>
            <a:off x="2234413" y="3692828"/>
            <a:ext cx="4675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9" name="Google Shape;189;p22"/>
          <p:cNvSpPr txBox="1">
            <a:spLocks noGrp="1"/>
          </p:cNvSpPr>
          <p:nvPr>
            <p:ph type="subTitle" idx="5"/>
          </p:nvPr>
        </p:nvSpPr>
        <p:spPr>
          <a:xfrm>
            <a:off x="2234399" y="2380587"/>
            <a:ext cx="4675200" cy="432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1800"/>
              <a:buFont typeface="Barlow"/>
              <a:buNone/>
              <a:defRPr sz="1800" b="1">
                <a:latin typeface="Barlow"/>
                <a:ea typeface="Barlow"/>
                <a:cs typeface="Barlow"/>
                <a:sym typeface="Barlow"/>
              </a:defRPr>
            </a:lvl1pPr>
            <a:lvl2pPr lvl="1"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2pPr>
            <a:lvl3pPr lvl="2"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3pPr>
            <a:lvl4pPr lvl="3"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4pPr>
            <a:lvl5pPr lvl="4"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5pPr>
            <a:lvl6pPr lvl="5"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6pPr>
            <a:lvl7pPr lvl="6"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7pPr>
            <a:lvl8pPr lvl="7"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8pPr>
            <a:lvl9pPr lvl="8"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9pPr>
          </a:lstStyle>
          <a:p>
            <a:endParaRPr/>
          </a:p>
        </p:txBody>
      </p:sp>
      <p:sp>
        <p:nvSpPr>
          <p:cNvPr id="190" name="Google Shape;190;p22"/>
          <p:cNvSpPr txBox="1">
            <a:spLocks noGrp="1"/>
          </p:cNvSpPr>
          <p:nvPr>
            <p:ph type="subTitle" idx="6"/>
          </p:nvPr>
        </p:nvSpPr>
        <p:spPr>
          <a:xfrm>
            <a:off x="2234413" y="3412925"/>
            <a:ext cx="4675200" cy="432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1800"/>
              <a:buFont typeface="Barlow"/>
              <a:buNone/>
              <a:defRPr sz="1800" b="1">
                <a:latin typeface="Barlow"/>
                <a:ea typeface="Barlow"/>
                <a:cs typeface="Barlow"/>
                <a:sym typeface="Barlow"/>
              </a:defRPr>
            </a:lvl1pPr>
            <a:lvl2pPr lvl="1"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2pPr>
            <a:lvl3pPr lvl="2"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3pPr>
            <a:lvl4pPr lvl="3"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4pPr>
            <a:lvl5pPr lvl="4"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5pPr>
            <a:lvl6pPr lvl="5"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6pPr>
            <a:lvl7pPr lvl="6"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7pPr>
            <a:lvl8pPr lvl="7"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8pPr>
            <a:lvl9pPr lvl="8"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9pPr>
          </a:lstStyle>
          <a:p>
            <a:endParaRPr/>
          </a:p>
        </p:txBody>
      </p:sp>
      <p:cxnSp>
        <p:nvCxnSpPr>
          <p:cNvPr id="191" name="Google Shape;191;p22"/>
          <p:cNvCxnSpPr/>
          <p:nvPr/>
        </p:nvCxnSpPr>
        <p:spPr>
          <a:xfrm rot="10800000">
            <a:off x="314850" y="4608500"/>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192" name="Google Shape;192;p22"/>
          <p:cNvCxnSpPr/>
          <p:nvPr/>
        </p:nvCxnSpPr>
        <p:spPr>
          <a:xfrm rot="10800000">
            <a:off x="314850" y="322175"/>
            <a:ext cx="8514300" cy="0"/>
          </a:xfrm>
          <a:prstGeom prst="straightConnector1">
            <a:avLst/>
          </a:prstGeom>
          <a:noFill/>
          <a:ln w="19050" cap="flat" cmpd="sng">
            <a:solidFill>
              <a:schemeClr val="dk2"/>
            </a:solidFill>
            <a:prstDash val="solid"/>
            <a:round/>
            <a:headEnd type="none" w="med" len="med"/>
            <a:tailEnd type="none" w="med" len="med"/>
          </a:ln>
        </p:spPr>
      </p:cxnSp>
      <p:sp>
        <p:nvSpPr>
          <p:cNvPr id="193" name="Google Shape;193;p22"/>
          <p:cNvSpPr/>
          <p:nvPr/>
        </p:nvSpPr>
        <p:spPr>
          <a:xfrm rot="10800000">
            <a:off x="8942700" y="1822050"/>
            <a:ext cx="201300" cy="149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rot="5400000">
            <a:off x="630150" y="4312050"/>
            <a:ext cx="201300" cy="146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3">
  <p:cSld name="BLANK_1_1_1_2_3">
    <p:spTree>
      <p:nvGrpSpPr>
        <p:cNvPr id="1" name="Shape 195"/>
        <p:cNvGrpSpPr/>
        <p:nvPr/>
      </p:nvGrpSpPr>
      <p:grpSpPr>
        <a:xfrm>
          <a:off x="0" y="0"/>
          <a:ext cx="0" cy="0"/>
          <a:chOff x="0" y="0"/>
          <a:chExt cx="0" cy="0"/>
        </a:xfrm>
      </p:grpSpPr>
      <p:pic>
        <p:nvPicPr>
          <p:cNvPr id="196" name="Google Shape;196;p23"/>
          <p:cNvPicPr preferRelativeResize="0"/>
          <p:nvPr/>
        </p:nvPicPr>
        <p:blipFill>
          <a:blip r:embed="rId2">
            <a:alphaModFix/>
          </a:blip>
          <a:stretch>
            <a:fillRect/>
          </a:stretch>
        </p:blipFill>
        <p:spPr>
          <a:xfrm>
            <a:off x="0" y="0"/>
            <a:ext cx="9144003" cy="5143501"/>
          </a:xfrm>
          <a:prstGeom prst="rect">
            <a:avLst/>
          </a:prstGeom>
          <a:noFill/>
          <a:ln>
            <a:noFill/>
          </a:ln>
        </p:spPr>
      </p:pic>
      <p:sp>
        <p:nvSpPr>
          <p:cNvPr id="197" name="Google Shape;197;p23"/>
          <p:cNvSpPr txBox="1">
            <a:spLocks noGrp="1"/>
          </p:cNvSpPr>
          <p:nvPr>
            <p:ph type="subTitle" idx="1"/>
          </p:nvPr>
        </p:nvSpPr>
        <p:spPr>
          <a:xfrm>
            <a:off x="2234383" y="1007375"/>
            <a:ext cx="4675200" cy="432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1800"/>
              <a:buFont typeface="Barlow"/>
              <a:buNone/>
              <a:defRPr sz="1800" b="1">
                <a:latin typeface="Barlow"/>
                <a:ea typeface="Barlow"/>
                <a:cs typeface="Barlow"/>
                <a:sym typeface="Barlow"/>
              </a:defRPr>
            </a:lvl1pPr>
            <a:lvl2pPr lvl="1"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2pPr>
            <a:lvl3pPr lvl="2"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3pPr>
            <a:lvl4pPr lvl="3"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4pPr>
            <a:lvl5pPr lvl="4"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5pPr>
            <a:lvl6pPr lvl="5"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6pPr>
            <a:lvl7pPr lvl="6"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7pPr>
            <a:lvl8pPr lvl="7"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8pPr>
            <a:lvl9pPr lvl="8"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9pPr>
          </a:lstStyle>
          <a:p>
            <a:endParaRPr/>
          </a:p>
        </p:txBody>
      </p:sp>
      <p:sp>
        <p:nvSpPr>
          <p:cNvPr id="198" name="Google Shape;198;p23"/>
          <p:cNvSpPr txBox="1">
            <a:spLocks noGrp="1"/>
          </p:cNvSpPr>
          <p:nvPr>
            <p:ph type="subTitle" idx="2"/>
          </p:nvPr>
        </p:nvSpPr>
        <p:spPr>
          <a:xfrm>
            <a:off x="2234383" y="1314744"/>
            <a:ext cx="4675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23"/>
          <p:cNvSpPr txBox="1">
            <a:spLocks noGrp="1"/>
          </p:cNvSpPr>
          <p:nvPr>
            <p:ph type="subTitle" idx="3"/>
          </p:nvPr>
        </p:nvSpPr>
        <p:spPr>
          <a:xfrm>
            <a:off x="2234383" y="2406144"/>
            <a:ext cx="4675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23"/>
          <p:cNvSpPr txBox="1">
            <a:spLocks noGrp="1"/>
          </p:cNvSpPr>
          <p:nvPr>
            <p:ph type="subTitle" idx="4"/>
          </p:nvPr>
        </p:nvSpPr>
        <p:spPr>
          <a:xfrm>
            <a:off x="2234383" y="3438497"/>
            <a:ext cx="46752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 name="Google Shape;201;p23"/>
          <p:cNvSpPr txBox="1">
            <a:spLocks noGrp="1"/>
          </p:cNvSpPr>
          <p:nvPr>
            <p:ph type="subTitle" idx="5"/>
          </p:nvPr>
        </p:nvSpPr>
        <p:spPr>
          <a:xfrm>
            <a:off x="2234383" y="2098787"/>
            <a:ext cx="4675200" cy="432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1800"/>
              <a:buFont typeface="Barlow"/>
              <a:buNone/>
              <a:defRPr sz="1800" b="1">
                <a:latin typeface="Barlow"/>
                <a:ea typeface="Barlow"/>
                <a:cs typeface="Barlow"/>
                <a:sym typeface="Barlow"/>
              </a:defRPr>
            </a:lvl1pPr>
            <a:lvl2pPr lvl="1"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2pPr>
            <a:lvl3pPr lvl="2"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3pPr>
            <a:lvl4pPr lvl="3"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4pPr>
            <a:lvl5pPr lvl="4"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5pPr>
            <a:lvl6pPr lvl="5"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6pPr>
            <a:lvl7pPr lvl="6"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7pPr>
            <a:lvl8pPr lvl="7"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8pPr>
            <a:lvl9pPr lvl="8"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9pPr>
          </a:lstStyle>
          <a:p>
            <a:endParaRPr/>
          </a:p>
        </p:txBody>
      </p:sp>
      <p:sp>
        <p:nvSpPr>
          <p:cNvPr id="202" name="Google Shape;202;p23"/>
          <p:cNvSpPr txBox="1">
            <a:spLocks noGrp="1"/>
          </p:cNvSpPr>
          <p:nvPr>
            <p:ph type="subTitle" idx="6"/>
          </p:nvPr>
        </p:nvSpPr>
        <p:spPr>
          <a:xfrm>
            <a:off x="2234383" y="3131125"/>
            <a:ext cx="4675200" cy="4323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1800"/>
              <a:buFont typeface="Barlow"/>
              <a:buNone/>
              <a:defRPr sz="1800" b="1">
                <a:latin typeface="Barlow"/>
                <a:ea typeface="Barlow"/>
                <a:cs typeface="Barlow"/>
                <a:sym typeface="Barlow"/>
              </a:defRPr>
            </a:lvl1pPr>
            <a:lvl2pPr lvl="1"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2pPr>
            <a:lvl3pPr lvl="2"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3pPr>
            <a:lvl4pPr lvl="3"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4pPr>
            <a:lvl5pPr lvl="4"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5pPr>
            <a:lvl6pPr lvl="5"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6pPr>
            <a:lvl7pPr lvl="6"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7pPr>
            <a:lvl8pPr lvl="7"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8pPr>
            <a:lvl9pPr lvl="8"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9pPr>
          </a:lstStyle>
          <a:p>
            <a:endParaRPr/>
          </a:p>
        </p:txBody>
      </p:sp>
      <p:cxnSp>
        <p:nvCxnSpPr>
          <p:cNvPr id="203" name="Google Shape;203;p23"/>
          <p:cNvCxnSpPr/>
          <p:nvPr/>
        </p:nvCxnSpPr>
        <p:spPr>
          <a:xfrm rot="10800000">
            <a:off x="314850" y="4608500"/>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204" name="Google Shape;204;p23"/>
          <p:cNvCxnSpPr/>
          <p:nvPr/>
        </p:nvCxnSpPr>
        <p:spPr>
          <a:xfrm rot="10800000">
            <a:off x="314850" y="322175"/>
            <a:ext cx="8514300" cy="0"/>
          </a:xfrm>
          <a:prstGeom prst="straightConnector1">
            <a:avLst/>
          </a:prstGeom>
          <a:noFill/>
          <a:ln w="19050" cap="flat" cmpd="sng">
            <a:solidFill>
              <a:schemeClr val="dk2"/>
            </a:solidFill>
            <a:prstDash val="solid"/>
            <a:round/>
            <a:headEnd type="none" w="med" len="med"/>
            <a:tailEnd type="none" w="med" len="med"/>
          </a:ln>
        </p:spPr>
      </p:cxnSp>
      <p:sp>
        <p:nvSpPr>
          <p:cNvPr id="205" name="Google Shape;205;p23"/>
          <p:cNvSpPr/>
          <p:nvPr/>
        </p:nvSpPr>
        <p:spPr>
          <a:xfrm rot="5400000">
            <a:off x="630150" y="4312050"/>
            <a:ext cx="201300" cy="146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a:off x="8942700" y="815213"/>
            <a:ext cx="201300" cy="299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07"/>
        <p:cNvGrpSpPr/>
        <p:nvPr/>
      </p:nvGrpSpPr>
      <p:grpSpPr>
        <a:xfrm>
          <a:off x="0" y="0"/>
          <a:ext cx="0" cy="0"/>
          <a:chOff x="0" y="0"/>
          <a:chExt cx="0" cy="0"/>
        </a:xfrm>
      </p:grpSpPr>
      <p:pic>
        <p:nvPicPr>
          <p:cNvPr id="208" name="Google Shape;208;p24"/>
          <p:cNvPicPr preferRelativeResize="0"/>
          <p:nvPr/>
        </p:nvPicPr>
        <p:blipFill>
          <a:blip r:embed="rId2">
            <a:alphaModFix/>
          </a:blip>
          <a:stretch>
            <a:fillRect/>
          </a:stretch>
        </p:blipFill>
        <p:spPr>
          <a:xfrm>
            <a:off x="0" y="0"/>
            <a:ext cx="9144003" cy="5143501"/>
          </a:xfrm>
          <a:prstGeom prst="rect">
            <a:avLst/>
          </a:prstGeom>
          <a:noFill/>
          <a:ln>
            <a:noFill/>
          </a:ln>
        </p:spPr>
      </p:pic>
      <p:sp>
        <p:nvSpPr>
          <p:cNvPr id="209" name="Google Shape;20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0" name="Google Shape;210;p24"/>
          <p:cNvSpPr txBox="1">
            <a:spLocks noGrp="1"/>
          </p:cNvSpPr>
          <p:nvPr>
            <p:ph type="subTitle" idx="1"/>
          </p:nvPr>
        </p:nvSpPr>
        <p:spPr>
          <a:xfrm>
            <a:off x="882425" y="2021425"/>
            <a:ext cx="2336400" cy="495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2pPr>
            <a:lvl3pPr lvl="2"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3pPr>
            <a:lvl4pPr lvl="3"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4pPr>
            <a:lvl5pPr lvl="4"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5pPr>
            <a:lvl6pPr lvl="5"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6pPr>
            <a:lvl7pPr lvl="6"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7pPr>
            <a:lvl8pPr lvl="7"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8pPr>
            <a:lvl9pPr lvl="8"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9pPr>
          </a:lstStyle>
          <a:p>
            <a:endParaRPr/>
          </a:p>
        </p:txBody>
      </p:sp>
      <p:sp>
        <p:nvSpPr>
          <p:cNvPr id="211" name="Google Shape;211;p24"/>
          <p:cNvSpPr txBox="1">
            <a:spLocks noGrp="1"/>
          </p:cNvSpPr>
          <p:nvPr>
            <p:ph type="subTitle" idx="2"/>
          </p:nvPr>
        </p:nvSpPr>
        <p:spPr>
          <a:xfrm>
            <a:off x="882425" y="2364026"/>
            <a:ext cx="2336400" cy="5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24"/>
          <p:cNvSpPr txBox="1">
            <a:spLocks noGrp="1"/>
          </p:cNvSpPr>
          <p:nvPr>
            <p:ph type="subTitle" idx="3"/>
          </p:nvPr>
        </p:nvSpPr>
        <p:spPr>
          <a:xfrm>
            <a:off x="3401350" y="1960251"/>
            <a:ext cx="2336400" cy="5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24"/>
          <p:cNvSpPr txBox="1">
            <a:spLocks noGrp="1"/>
          </p:cNvSpPr>
          <p:nvPr>
            <p:ph type="subTitle" idx="4"/>
          </p:nvPr>
        </p:nvSpPr>
        <p:spPr>
          <a:xfrm>
            <a:off x="5925175" y="2364026"/>
            <a:ext cx="2336400" cy="53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4"/>
          <p:cNvSpPr txBox="1">
            <a:spLocks noGrp="1"/>
          </p:cNvSpPr>
          <p:nvPr>
            <p:ph type="subTitle" idx="5"/>
          </p:nvPr>
        </p:nvSpPr>
        <p:spPr>
          <a:xfrm>
            <a:off x="3401350" y="1617650"/>
            <a:ext cx="2336400" cy="495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2pPr>
            <a:lvl3pPr lvl="2"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3pPr>
            <a:lvl4pPr lvl="3"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4pPr>
            <a:lvl5pPr lvl="4"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5pPr>
            <a:lvl6pPr lvl="5"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6pPr>
            <a:lvl7pPr lvl="6"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7pPr>
            <a:lvl8pPr lvl="7"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8pPr>
            <a:lvl9pPr lvl="8"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9pPr>
          </a:lstStyle>
          <a:p>
            <a:endParaRPr/>
          </a:p>
        </p:txBody>
      </p:sp>
      <p:sp>
        <p:nvSpPr>
          <p:cNvPr id="215" name="Google Shape;215;p24"/>
          <p:cNvSpPr txBox="1">
            <a:spLocks noGrp="1"/>
          </p:cNvSpPr>
          <p:nvPr>
            <p:ph type="subTitle" idx="6"/>
          </p:nvPr>
        </p:nvSpPr>
        <p:spPr>
          <a:xfrm>
            <a:off x="5925175" y="2021425"/>
            <a:ext cx="2336400" cy="4950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2pPr>
            <a:lvl3pPr lvl="2"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3pPr>
            <a:lvl4pPr lvl="3"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4pPr>
            <a:lvl5pPr lvl="4"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5pPr>
            <a:lvl6pPr lvl="5"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6pPr>
            <a:lvl7pPr lvl="6"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7pPr>
            <a:lvl8pPr lvl="7"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8pPr>
            <a:lvl9pPr lvl="8"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9pPr>
          </a:lstStyle>
          <a:p>
            <a:endParaRPr/>
          </a:p>
        </p:txBody>
      </p:sp>
      <p:cxnSp>
        <p:nvCxnSpPr>
          <p:cNvPr id="216" name="Google Shape;216;p24"/>
          <p:cNvCxnSpPr/>
          <p:nvPr/>
        </p:nvCxnSpPr>
        <p:spPr>
          <a:xfrm rot="10800000">
            <a:off x="314850" y="317825"/>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217" name="Google Shape;217;p24"/>
          <p:cNvCxnSpPr/>
          <p:nvPr/>
        </p:nvCxnSpPr>
        <p:spPr>
          <a:xfrm rot="10800000">
            <a:off x="314850" y="4821350"/>
            <a:ext cx="8514300" cy="0"/>
          </a:xfrm>
          <a:prstGeom prst="straightConnector1">
            <a:avLst/>
          </a:prstGeom>
          <a:noFill/>
          <a:ln w="19050" cap="flat" cmpd="sng">
            <a:solidFill>
              <a:schemeClr val="dk2"/>
            </a:solidFill>
            <a:prstDash val="solid"/>
            <a:round/>
            <a:headEnd type="none" w="med" len="med"/>
            <a:tailEnd type="none" w="med" len="med"/>
          </a:ln>
        </p:spPr>
      </p:cxnSp>
      <p:sp>
        <p:nvSpPr>
          <p:cNvPr id="218" name="Google Shape;218;p24"/>
          <p:cNvSpPr/>
          <p:nvPr/>
        </p:nvSpPr>
        <p:spPr>
          <a:xfrm flipH="1">
            <a:off x="8942700" y="-18325"/>
            <a:ext cx="201300" cy="149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4"/>
          <p:cNvSpPr/>
          <p:nvPr/>
        </p:nvSpPr>
        <p:spPr>
          <a:xfrm flipH="1">
            <a:off x="0" y="3719050"/>
            <a:ext cx="201300" cy="146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txBox="1">
            <a:spLocks noGrp="1"/>
          </p:cNvSpPr>
          <p:nvPr>
            <p:ph type="title" idx="7" hasCustomPrompt="1"/>
          </p:nvPr>
        </p:nvSpPr>
        <p:spPr>
          <a:xfrm>
            <a:off x="3403800" y="2652050"/>
            <a:ext cx="2336400" cy="841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atin typeface="Barlow"/>
                <a:ea typeface="Barlow"/>
                <a:cs typeface="Barlow"/>
                <a:sym typeface="Barlow"/>
              </a:defRPr>
            </a:lvl1pPr>
            <a:lvl2pPr lvl="1" algn="ctr" rtl="0">
              <a:spcBef>
                <a:spcPts val="0"/>
              </a:spcBef>
              <a:spcAft>
                <a:spcPts val="0"/>
              </a:spcAft>
              <a:buSzPts val="3000"/>
              <a:buNone/>
              <a:defRPr sz="3000" b="1"/>
            </a:lvl2pPr>
            <a:lvl3pPr lvl="2" algn="ctr" rtl="0">
              <a:spcBef>
                <a:spcPts val="0"/>
              </a:spcBef>
              <a:spcAft>
                <a:spcPts val="0"/>
              </a:spcAft>
              <a:buSzPts val="3000"/>
              <a:buNone/>
              <a:defRPr sz="3000" b="1"/>
            </a:lvl3pPr>
            <a:lvl4pPr lvl="3" algn="ctr" rtl="0">
              <a:spcBef>
                <a:spcPts val="0"/>
              </a:spcBef>
              <a:spcAft>
                <a:spcPts val="0"/>
              </a:spcAft>
              <a:buSzPts val="3000"/>
              <a:buNone/>
              <a:defRPr sz="3000" b="1"/>
            </a:lvl4pPr>
            <a:lvl5pPr lvl="4" algn="ctr" rtl="0">
              <a:spcBef>
                <a:spcPts val="0"/>
              </a:spcBef>
              <a:spcAft>
                <a:spcPts val="0"/>
              </a:spcAft>
              <a:buSzPts val="3000"/>
              <a:buNone/>
              <a:defRPr sz="3000" b="1"/>
            </a:lvl5pPr>
            <a:lvl6pPr lvl="5" algn="ctr" rtl="0">
              <a:spcBef>
                <a:spcPts val="0"/>
              </a:spcBef>
              <a:spcAft>
                <a:spcPts val="0"/>
              </a:spcAft>
              <a:buSzPts val="3000"/>
              <a:buNone/>
              <a:defRPr sz="3000" b="1"/>
            </a:lvl6pPr>
            <a:lvl7pPr lvl="6" algn="ctr" rtl="0">
              <a:spcBef>
                <a:spcPts val="0"/>
              </a:spcBef>
              <a:spcAft>
                <a:spcPts val="0"/>
              </a:spcAft>
              <a:buSzPts val="3000"/>
              <a:buNone/>
              <a:defRPr sz="3000" b="1"/>
            </a:lvl7pPr>
            <a:lvl8pPr lvl="7" algn="ctr" rtl="0">
              <a:spcBef>
                <a:spcPts val="0"/>
              </a:spcBef>
              <a:spcAft>
                <a:spcPts val="0"/>
              </a:spcAft>
              <a:buSzPts val="3000"/>
              <a:buNone/>
              <a:defRPr sz="3000" b="1"/>
            </a:lvl8pPr>
            <a:lvl9pPr lvl="8" algn="ctr" rtl="0">
              <a:spcBef>
                <a:spcPts val="0"/>
              </a:spcBef>
              <a:spcAft>
                <a:spcPts val="0"/>
              </a:spcAft>
              <a:buSzPts val="3000"/>
              <a:buNone/>
              <a:defRPr sz="3000" b="1"/>
            </a:lvl9pPr>
          </a:lstStyle>
          <a:p>
            <a:r>
              <a:t>xx%</a:t>
            </a:r>
          </a:p>
        </p:txBody>
      </p:sp>
      <p:sp>
        <p:nvSpPr>
          <p:cNvPr id="221" name="Google Shape;221;p24"/>
          <p:cNvSpPr txBox="1">
            <a:spLocks noGrp="1"/>
          </p:cNvSpPr>
          <p:nvPr>
            <p:ph type="title" idx="8" hasCustomPrompt="1"/>
          </p:nvPr>
        </p:nvSpPr>
        <p:spPr>
          <a:xfrm>
            <a:off x="5927625" y="3055825"/>
            <a:ext cx="2336400" cy="841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atin typeface="Barlow"/>
                <a:ea typeface="Barlow"/>
                <a:cs typeface="Barlow"/>
                <a:sym typeface="Barlow"/>
              </a:defRPr>
            </a:lvl1pPr>
            <a:lvl2pPr lvl="1" algn="ctr" rtl="0">
              <a:spcBef>
                <a:spcPts val="0"/>
              </a:spcBef>
              <a:spcAft>
                <a:spcPts val="0"/>
              </a:spcAft>
              <a:buSzPts val="3000"/>
              <a:buNone/>
              <a:defRPr sz="3000" b="1"/>
            </a:lvl2pPr>
            <a:lvl3pPr lvl="2" algn="ctr" rtl="0">
              <a:spcBef>
                <a:spcPts val="0"/>
              </a:spcBef>
              <a:spcAft>
                <a:spcPts val="0"/>
              </a:spcAft>
              <a:buSzPts val="3000"/>
              <a:buNone/>
              <a:defRPr sz="3000" b="1"/>
            </a:lvl3pPr>
            <a:lvl4pPr lvl="3" algn="ctr" rtl="0">
              <a:spcBef>
                <a:spcPts val="0"/>
              </a:spcBef>
              <a:spcAft>
                <a:spcPts val="0"/>
              </a:spcAft>
              <a:buSzPts val="3000"/>
              <a:buNone/>
              <a:defRPr sz="3000" b="1"/>
            </a:lvl4pPr>
            <a:lvl5pPr lvl="4" algn="ctr" rtl="0">
              <a:spcBef>
                <a:spcPts val="0"/>
              </a:spcBef>
              <a:spcAft>
                <a:spcPts val="0"/>
              </a:spcAft>
              <a:buSzPts val="3000"/>
              <a:buNone/>
              <a:defRPr sz="3000" b="1"/>
            </a:lvl5pPr>
            <a:lvl6pPr lvl="5" algn="ctr" rtl="0">
              <a:spcBef>
                <a:spcPts val="0"/>
              </a:spcBef>
              <a:spcAft>
                <a:spcPts val="0"/>
              </a:spcAft>
              <a:buSzPts val="3000"/>
              <a:buNone/>
              <a:defRPr sz="3000" b="1"/>
            </a:lvl6pPr>
            <a:lvl7pPr lvl="6" algn="ctr" rtl="0">
              <a:spcBef>
                <a:spcPts val="0"/>
              </a:spcBef>
              <a:spcAft>
                <a:spcPts val="0"/>
              </a:spcAft>
              <a:buSzPts val="3000"/>
              <a:buNone/>
              <a:defRPr sz="3000" b="1"/>
            </a:lvl7pPr>
            <a:lvl8pPr lvl="7" algn="ctr" rtl="0">
              <a:spcBef>
                <a:spcPts val="0"/>
              </a:spcBef>
              <a:spcAft>
                <a:spcPts val="0"/>
              </a:spcAft>
              <a:buSzPts val="3000"/>
              <a:buNone/>
              <a:defRPr sz="3000" b="1"/>
            </a:lvl8pPr>
            <a:lvl9pPr lvl="8" algn="ctr" rtl="0">
              <a:spcBef>
                <a:spcPts val="0"/>
              </a:spcBef>
              <a:spcAft>
                <a:spcPts val="0"/>
              </a:spcAft>
              <a:buSzPts val="3000"/>
              <a:buNone/>
              <a:defRPr sz="3000" b="1"/>
            </a:lvl9pPr>
          </a:lstStyle>
          <a:p>
            <a:r>
              <a:t>xx%</a:t>
            </a:r>
          </a:p>
        </p:txBody>
      </p:sp>
      <p:sp>
        <p:nvSpPr>
          <p:cNvPr id="222" name="Google Shape;222;p24"/>
          <p:cNvSpPr txBox="1">
            <a:spLocks noGrp="1"/>
          </p:cNvSpPr>
          <p:nvPr>
            <p:ph type="title" idx="9" hasCustomPrompt="1"/>
          </p:nvPr>
        </p:nvSpPr>
        <p:spPr>
          <a:xfrm>
            <a:off x="879975" y="3055825"/>
            <a:ext cx="2336400" cy="841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atin typeface="Barlow"/>
                <a:ea typeface="Barlow"/>
                <a:cs typeface="Barlow"/>
                <a:sym typeface="Barlow"/>
              </a:defRPr>
            </a:lvl1pPr>
            <a:lvl2pPr lvl="1" algn="ctr" rtl="0">
              <a:spcBef>
                <a:spcPts val="0"/>
              </a:spcBef>
              <a:spcAft>
                <a:spcPts val="0"/>
              </a:spcAft>
              <a:buSzPts val="3000"/>
              <a:buNone/>
              <a:defRPr sz="3000" b="1"/>
            </a:lvl2pPr>
            <a:lvl3pPr lvl="2" algn="ctr" rtl="0">
              <a:spcBef>
                <a:spcPts val="0"/>
              </a:spcBef>
              <a:spcAft>
                <a:spcPts val="0"/>
              </a:spcAft>
              <a:buSzPts val="3000"/>
              <a:buNone/>
              <a:defRPr sz="3000" b="1"/>
            </a:lvl3pPr>
            <a:lvl4pPr lvl="3" algn="ctr" rtl="0">
              <a:spcBef>
                <a:spcPts val="0"/>
              </a:spcBef>
              <a:spcAft>
                <a:spcPts val="0"/>
              </a:spcAft>
              <a:buSzPts val="3000"/>
              <a:buNone/>
              <a:defRPr sz="3000" b="1"/>
            </a:lvl4pPr>
            <a:lvl5pPr lvl="4" algn="ctr" rtl="0">
              <a:spcBef>
                <a:spcPts val="0"/>
              </a:spcBef>
              <a:spcAft>
                <a:spcPts val="0"/>
              </a:spcAft>
              <a:buSzPts val="3000"/>
              <a:buNone/>
              <a:defRPr sz="3000" b="1"/>
            </a:lvl5pPr>
            <a:lvl6pPr lvl="5" algn="ctr" rtl="0">
              <a:spcBef>
                <a:spcPts val="0"/>
              </a:spcBef>
              <a:spcAft>
                <a:spcPts val="0"/>
              </a:spcAft>
              <a:buSzPts val="3000"/>
              <a:buNone/>
              <a:defRPr sz="3000" b="1"/>
            </a:lvl6pPr>
            <a:lvl7pPr lvl="6" algn="ctr" rtl="0">
              <a:spcBef>
                <a:spcPts val="0"/>
              </a:spcBef>
              <a:spcAft>
                <a:spcPts val="0"/>
              </a:spcAft>
              <a:buSzPts val="3000"/>
              <a:buNone/>
              <a:defRPr sz="3000" b="1"/>
            </a:lvl7pPr>
            <a:lvl8pPr lvl="7" algn="ctr" rtl="0">
              <a:spcBef>
                <a:spcPts val="0"/>
              </a:spcBef>
              <a:spcAft>
                <a:spcPts val="0"/>
              </a:spcAft>
              <a:buSzPts val="3000"/>
              <a:buNone/>
              <a:defRPr sz="3000" b="1"/>
            </a:lvl8pPr>
            <a:lvl9pPr lvl="8" algn="ctr" rtl="0">
              <a:spcBef>
                <a:spcPts val="0"/>
              </a:spcBef>
              <a:spcAft>
                <a:spcPts val="0"/>
              </a:spcAft>
              <a:buSzPts val="3000"/>
              <a:buNone/>
              <a:defRPr sz="3000" b="1"/>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23"/>
        <p:cNvGrpSpPr/>
        <p:nvPr/>
      </p:nvGrpSpPr>
      <p:grpSpPr>
        <a:xfrm>
          <a:off x="0" y="0"/>
          <a:ext cx="0" cy="0"/>
          <a:chOff x="0" y="0"/>
          <a:chExt cx="0" cy="0"/>
        </a:xfrm>
      </p:grpSpPr>
      <p:pic>
        <p:nvPicPr>
          <p:cNvPr id="224" name="Google Shape;224;p25"/>
          <p:cNvPicPr preferRelativeResize="0"/>
          <p:nvPr/>
        </p:nvPicPr>
        <p:blipFill>
          <a:blip r:embed="rId2">
            <a:alphaModFix/>
          </a:blip>
          <a:stretch>
            <a:fillRect/>
          </a:stretch>
        </p:blipFill>
        <p:spPr>
          <a:xfrm>
            <a:off x="0" y="0"/>
            <a:ext cx="9143992" cy="5143501"/>
          </a:xfrm>
          <a:prstGeom prst="rect">
            <a:avLst/>
          </a:prstGeom>
          <a:noFill/>
          <a:ln>
            <a:noFill/>
          </a:ln>
        </p:spPr>
      </p:pic>
      <p:sp>
        <p:nvSpPr>
          <p:cNvPr id="225" name="Google Shape;225;p25"/>
          <p:cNvSpPr txBox="1">
            <a:spLocks noGrp="1"/>
          </p:cNvSpPr>
          <p:nvPr>
            <p:ph type="subTitle" idx="1"/>
          </p:nvPr>
        </p:nvSpPr>
        <p:spPr>
          <a:xfrm>
            <a:off x="1791704" y="1732850"/>
            <a:ext cx="26280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2pPr>
            <a:lvl3pPr lvl="2"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3pPr>
            <a:lvl4pPr lvl="3"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4pPr>
            <a:lvl5pPr lvl="4"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5pPr>
            <a:lvl6pPr lvl="5"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6pPr>
            <a:lvl7pPr lvl="6"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7pPr>
            <a:lvl8pPr lvl="7"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8pPr>
            <a:lvl9pPr lvl="8"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9pPr>
          </a:lstStyle>
          <a:p>
            <a:endParaRPr/>
          </a:p>
        </p:txBody>
      </p:sp>
      <p:sp>
        <p:nvSpPr>
          <p:cNvPr id="226" name="Google Shape;226;p25"/>
          <p:cNvSpPr txBox="1">
            <a:spLocks noGrp="1"/>
          </p:cNvSpPr>
          <p:nvPr>
            <p:ph type="subTitle" idx="2"/>
          </p:nvPr>
        </p:nvSpPr>
        <p:spPr>
          <a:xfrm>
            <a:off x="1791692" y="2065250"/>
            <a:ext cx="26280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25"/>
          <p:cNvSpPr txBox="1">
            <a:spLocks noGrp="1"/>
          </p:cNvSpPr>
          <p:nvPr>
            <p:ph type="subTitle" idx="3"/>
          </p:nvPr>
        </p:nvSpPr>
        <p:spPr>
          <a:xfrm>
            <a:off x="4724298" y="2065250"/>
            <a:ext cx="26280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25"/>
          <p:cNvSpPr txBox="1">
            <a:spLocks noGrp="1"/>
          </p:cNvSpPr>
          <p:nvPr>
            <p:ph type="subTitle" idx="4"/>
          </p:nvPr>
        </p:nvSpPr>
        <p:spPr>
          <a:xfrm>
            <a:off x="1791692" y="3455175"/>
            <a:ext cx="26280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9" name="Google Shape;229;p25"/>
          <p:cNvSpPr txBox="1">
            <a:spLocks noGrp="1"/>
          </p:cNvSpPr>
          <p:nvPr>
            <p:ph type="subTitle" idx="5"/>
          </p:nvPr>
        </p:nvSpPr>
        <p:spPr>
          <a:xfrm>
            <a:off x="4724298" y="3455175"/>
            <a:ext cx="2628000" cy="572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0" name="Google Shape;23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1" name="Google Shape;231;p25"/>
          <p:cNvSpPr txBox="1">
            <a:spLocks noGrp="1"/>
          </p:cNvSpPr>
          <p:nvPr>
            <p:ph type="subTitle" idx="6"/>
          </p:nvPr>
        </p:nvSpPr>
        <p:spPr>
          <a:xfrm>
            <a:off x="1791704" y="3122775"/>
            <a:ext cx="26280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2pPr>
            <a:lvl3pPr lvl="2"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3pPr>
            <a:lvl4pPr lvl="3"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4pPr>
            <a:lvl5pPr lvl="4"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5pPr>
            <a:lvl6pPr lvl="5"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6pPr>
            <a:lvl7pPr lvl="6"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7pPr>
            <a:lvl8pPr lvl="7"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8pPr>
            <a:lvl9pPr lvl="8"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9pPr>
          </a:lstStyle>
          <a:p>
            <a:endParaRPr/>
          </a:p>
        </p:txBody>
      </p:sp>
      <p:sp>
        <p:nvSpPr>
          <p:cNvPr id="232" name="Google Shape;232;p25"/>
          <p:cNvSpPr txBox="1">
            <a:spLocks noGrp="1"/>
          </p:cNvSpPr>
          <p:nvPr>
            <p:ph type="subTitle" idx="7"/>
          </p:nvPr>
        </p:nvSpPr>
        <p:spPr>
          <a:xfrm>
            <a:off x="4724308" y="1732850"/>
            <a:ext cx="26280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2pPr>
            <a:lvl3pPr lvl="2"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3pPr>
            <a:lvl4pPr lvl="3"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4pPr>
            <a:lvl5pPr lvl="4"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5pPr>
            <a:lvl6pPr lvl="5"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6pPr>
            <a:lvl7pPr lvl="6"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7pPr>
            <a:lvl8pPr lvl="7"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8pPr>
            <a:lvl9pPr lvl="8"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9pPr>
          </a:lstStyle>
          <a:p>
            <a:endParaRPr/>
          </a:p>
        </p:txBody>
      </p:sp>
      <p:sp>
        <p:nvSpPr>
          <p:cNvPr id="233" name="Google Shape;233;p25"/>
          <p:cNvSpPr txBox="1">
            <a:spLocks noGrp="1"/>
          </p:cNvSpPr>
          <p:nvPr>
            <p:ph type="subTitle" idx="8"/>
          </p:nvPr>
        </p:nvSpPr>
        <p:spPr>
          <a:xfrm>
            <a:off x="4724308" y="3122775"/>
            <a:ext cx="26280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2pPr>
            <a:lvl3pPr lvl="2"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3pPr>
            <a:lvl4pPr lvl="3"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4pPr>
            <a:lvl5pPr lvl="4"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5pPr>
            <a:lvl6pPr lvl="5"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6pPr>
            <a:lvl7pPr lvl="6"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7pPr>
            <a:lvl8pPr lvl="7"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8pPr>
            <a:lvl9pPr lvl="8"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9pPr>
          </a:lstStyle>
          <a:p>
            <a:endParaRPr/>
          </a:p>
        </p:txBody>
      </p:sp>
      <p:cxnSp>
        <p:nvCxnSpPr>
          <p:cNvPr id="234" name="Google Shape;234;p25"/>
          <p:cNvCxnSpPr/>
          <p:nvPr/>
        </p:nvCxnSpPr>
        <p:spPr>
          <a:xfrm rot="10800000">
            <a:off x="314850" y="299850"/>
            <a:ext cx="0" cy="4543800"/>
          </a:xfrm>
          <a:prstGeom prst="straightConnector1">
            <a:avLst/>
          </a:prstGeom>
          <a:noFill/>
          <a:ln w="19050" cap="flat" cmpd="sng">
            <a:solidFill>
              <a:schemeClr val="dk2"/>
            </a:solidFill>
            <a:prstDash val="solid"/>
            <a:round/>
            <a:headEnd type="none" w="med" len="med"/>
            <a:tailEnd type="none" w="med" len="med"/>
          </a:ln>
        </p:spPr>
      </p:cxnSp>
      <p:sp>
        <p:nvSpPr>
          <p:cNvPr id="235" name="Google Shape;235;p25"/>
          <p:cNvSpPr/>
          <p:nvPr/>
        </p:nvSpPr>
        <p:spPr>
          <a:xfrm rot="5400000">
            <a:off x="4471350" y="-649050"/>
            <a:ext cx="201300" cy="149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6" name="Google Shape;236;p25"/>
          <p:cNvCxnSpPr/>
          <p:nvPr/>
        </p:nvCxnSpPr>
        <p:spPr>
          <a:xfrm rot="10800000">
            <a:off x="8833500" y="299850"/>
            <a:ext cx="0" cy="4543800"/>
          </a:xfrm>
          <a:prstGeom prst="straightConnector1">
            <a:avLst/>
          </a:prstGeom>
          <a:noFill/>
          <a:ln w="19050" cap="flat" cmpd="sng">
            <a:solidFill>
              <a:schemeClr val="dk2"/>
            </a:solidFill>
            <a:prstDash val="solid"/>
            <a:round/>
            <a:headEnd type="none" w="med" len="med"/>
            <a:tailEnd type="none" w="med" len="med"/>
          </a:ln>
        </p:spPr>
      </p:cxnSp>
      <p:sp>
        <p:nvSpPr>
          <p:cNvPr id="237" name="Google Shape;237;p25"/>
          <p:cNvSpPr/>
          <p:nvPr/>
        </p:nvSpPr>
        <p:spPr>
          <a:xfrm rot="5400000">
            <a:off x="4471350" y="4293150"/>
            <a:ext cx="201300" cy="149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77"/>
        <p:cNvGrpSpPr/>
        <p:nvPr/>
      </p:nvGrpSpPr>
      <p:grpSpPr>
        <a:xfrm>
          <a:off x="0" y="0"/>
          <a:ext cx="0" cy="0"/>
          <a:chOff x="0" y="0"/>
          <a:chExt cx="0" cy="0"/>
        </a:xfrm>
      </p:grpSpPr>
      <p:pic>
        <p:nvPicPr>
          <p:cNvPr id="278" name="Google Shape;278;p29"/>
          <p:cNvPicPr preferRelativeResize="0"/>
          <p:nvPr/>
        </p:nvPicPr>
        <p:blipFill>
          <a:blip r:embed="rId2">
            <a:alphaModFix/>
          </a:blip>
          <a:stretch>
            <a:fillRect/>
          </a:stretch>
        </p:blipFill>
        <p:spPr>
          <a:xfrm>
            <a:off x="0" y="0"/>
            <a:ext cx="9143992" cy="5143501"/>
          </a:xfrm>
          <a:prstGeom prst="rect">
            <a:avLst/>
          </a:prstGeom>
          <a:noFill/>
          <a:ln>
            <a:noFill/>
          </a:ln>
        </p:spPr>
      </p:pic>
      <p:cxnSp>
        <p:nvCxnSpPr>
          <p:cNvPr id="279" name="Google Shape;279;p29"/>
          <p:cNvCxnSpPr/>
          <p:nvPr/>
        </p:nvCxnSpPr>
        <p:spPr>
          <a:xfrm>
            <a:off x="314850" y="317825"/>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280" name="Google Shape;280;p29"/>
          <p:cNvCxnSpPr/>
          <p:nvPr/>
        </p:nvCxnSpPr>
        <p:spPr>
          <a:xfrm>
            <a:off x="314850" y="4821350"/>
            <a:ext cx="8514300" cy="0"/>
          </a:xfrm>
          <a:prstGeom prst="straightConnector1">
            <a:avLst/>
          </a:prstGeom>
          <a:noFill/>
          <a:ln w="19050" cap="flat" cmpd="sng">
            <a:solidFill>
              <a:schemeClr val="dk2"/>
            </a:solidFill>
            <a:prstDash val="solid"/>
            <a:round/>
            <a:headEnd type="none" w="med" len="med"/>
            <a:tailEnd type="none" w="med" len="med"/>
          </a:ln>
        </p:spPr>
      </p:cxnSp>
      <p:sp>
        <p:nvSpPr>
          <p:cNvPr id="281" name="Google Shape;281;p29"/>
          <p:cNvSpPr/>
          <p:nvPr/>
        </p:nvSpPr>
        <p:spPr>
          <a:xfrm>
            <a:off x="0" y="0"/>
            <a:ext cx="201300" cy="149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8942700" y="3726450"/>
            <a:ext cx="201300" cy="146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83"/>
        <p:cNvGrpSpPr/>
        <p:nvPr/>
      </p:nvGrpSpPr>
      <p:grpSpPr>
        <a:xfrm>
          <a:off x="0" y="0"/>
          <a:ext cx="0" cy="0"/>
          <a:chOff x="0" y="0"/>
          <a:chExt cx="0" cy="0"/>
        </a:xfrm>
      </p:grpSpPr>
      <p:pic>
        <p:nvPicPr>
          <p:cNvPr id="284" name="Google Shape;284;p30"/>
          <p:cNvPicPr preferRelativeResize="0"/>
          <p:nvPr/>
        </p:nvPicPr>
        <p:blipFill>
          <a:blip r:embed="rId2">
            <a:alphaModFix/>
          </a:blip>
          <a:stretch>
            <a:fillRect/>
          </a:stretch>
        </p:blipFill>
        <p:spPr>
          <a:xfrm>
            <a:off x="0" y="0"/>
            <a:ext cx="9144003" cy="5143501"/>
          </a:xfrm>
          <a:prstGeom prst="rect">
            <a:avLst/>
          </a:prstGeom>
          <a:noFill/>
          <a:ln>
            <a:noFill/>
          </a:ln>
        </p:spPr>
      </p:pic>
      <p:cxnSp>
        <p:nvCxnSpPr>
          <p:cNvPr id="285" name="Google Shape;285;p30"/>
          <p:cNvCxnSpPr/>
          <p:nvPr/>
        </p:nvCxnSpPr>
        <p:spPr>
          <a:xfrm rot="10800000">
            <a:off x="314850" y="317825"/>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286" name="Google Shape;286;p30"/>
          <p:cNvCxnSpPr/>
          <p:nvPr/>
        </p:nvCxnSpPr>
        <p:spPr>
          <a:xfrm rot="10800000">
            <a:off x="314850" y="4821350"/>
            <a:ext cx="8514300" cy="0"/>
          </a:xfrm>
          <a:prstGeom prst="straightConnector1">
            <a:avLst/>
          </a:prstGeom>
          <a:noFill/>
          <a:ln w="19050" cap="flat" cmpd="sng">
            <a:solidFill>
              <a:schemeClr val="dk2"/>
            </a:solidFill>
            <a:prstDash val="solid"/>
            <a:round/>
            <a:headEnd type="none" w="med" len="med"/>
            <a:tailEnd type="none" w="med" len="med"/>
          </a:ln>
        </p:spPr>
      </p:cxnSp>
      <p:sp>
        <p:nvSpPr>
          <p:cNvPr id="287" name="Google Shape;287;p30"/>
          <p:cNvSpPr/>
          <p:nvPr/>
        </p:nvSpPr>
        <p:spPr>
          <a:xfrm flipH="1">
            <a:off x="8942700" y="0"/>
            <a:ext cx="201300" cy="149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0"/>
          <p:cNvSpPr/>
          <p:nvPr/>
        </p:nvSpPr>
        <p:spPr>
          <a:xfrm flipH="1">
            <a:off x="0" y="3681900"/>
            <a:ext cx="201300" cy="146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pic>
        <p:nvPicPr>
          <p:cNvPr id="18" name="Google Shape;18;p3"/>
          <p:cNvPicPr preferRelativeResize="0"/>
          <p:nvPr/>
        </p:nvPicPr>
        <p:blipFill>
          <a:blip r:embed="rId2">
            <a:alphaModFix/>
          </a:blip>
          <a:stretch>
            <a:fillRect/>
          </a:stretch>
        </p:blipFill>
        <p:spPr>
          <a:xfrm>
            <a:off x="0" y="0"/>
            <a:ext cx="9144003" cy="5143501"/>
          </a:xfrm>
          <a:prstGeom prst="rect">
            <a:avLst/>
          </a:prstGeom>
          <a:noFill/>
          <a:ln>
            <a:noFill/>
          </a:ln>
        </p:spPr>
      </p:pic>
      <p:sp>
        <p:nvSpPr>
          <p:cNvPr id="19" name="Google Shape;19;p3"/>
          <p:cNvSpPr txBox="1">
            <a:spLocks noGrp="1"/>
          </p:cNvSpPr>
          <p:nvPr>
            <p:ph type="title"/>
          </p:nvPr>
        </p:nvSpPr>
        <p:spPr>
          <a:xfrm>
            <a:off x="2391900" y="2359875"/>
            <a:ext cx="43602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3913775" y="1518075"/>
            <a:ext cx="1316400" cy="8418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 name="Google Shape;21;p3"/>
          <p:cNvSpPr txBox="1">
            <a:spLocks noGrp="1"/>
          </p:cNvSpPr>
          <p:nvPr>
            <p:ph type="subTitle" idx="1"/>
          </p:nvPr>
        </p:nvSpPr>
        <p:spPr>
          <a:xfrm>
            <a:off x="2391900" y="3272025"/>
            <a:ext cx="4360200" cy="353400"/>
          </a:xfrm>
          <a:prstGeom prst="rect">
            <a:avLst/>
          </a:prstGeom>
          <a:solidFill>
            <a:schemeClr val="lt1"/>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22" name="Google Shape;22;p3"/>
          <p:cNvCxnSpPr/>
          <p:nvPr/>
        </p:nvCxnSpPr>
        <p:spPr>
          <a:xfrm rot="10800000">
            <a:off x="314850" y="299850"/>
            <a:ext cx="0" cy="4543800"/>
          </a:xfrm>
          <a:prstGeom prst="straightConnector1">
            <a:avLst/>
          </a:prstGeom>
          <a:noFill/>
          <a:ln w="19050" cap="flat" cmpd="sng">
            <a:solidFill>
              <a:schemeClr val="dk2"/>
            </a:solidFill>
            <a:prstDash val="solid"/>
            <a:round/>
            <a:headEnd type="none" w="med" len="med"/>
            <a:tailEnd type="none" w="med" len="med"/>
          </a:ln>
        </p:spPr>
      </p:cxnSp>
      <p:sp>
        <p:nvSpPr>
          <p:cNvPr id="23" name="Google Shape;23;p3"/>
          <p:cNvSpPr/>
          <p:nvPr/>
        </p:nvSpPr>
        <p:spPr>
          <a:xfrm rot="5400000">
            <a:off x="4471350" y="-649050"/>
            <a:ext cx="201300" cy="149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24;p3"/>
          <p:cNvCxnSpPr/>
          <p:nvPr/>
        </p:nvCxnSpPr>
        <p:spPr>
          <a:xfrm rot="10800000">
            <a:off x="8833500" y="299850"/>
            <a:ext cx="0" cy="4543800"/>
          </a:xfrm>
          <a:prstGeom prst="straightConnector1">
            <a:avLst/>
          </a:prstGeom>
          <a:noFill/>
          <a:ln w="19050" cap="flat" cmpd="sng">
            <a:solidFill>
              <a:schemeClr val="dk2"/>
            </a:solidFill>
            <a:prstDash val="solid"/>
            <a:round/>
            <a:headEnd type="none" w="med" len="med"/>
            <a:tailEnd type="none" w="med" len="med"/>
          </a:ln>
        </p:spPr>
      </p:cxnSp>
      <p:sp>
        <p:nvSpPr>
          <p:cNvPr id="25" name="Google Shape;25;p3"/>
          <p:cNvSpPr/>
          <p:nvPr/>
        </p:nvSpPr>
        <p:spPr>
          <a:xfrm rot="5400000">
            <a:off x="4471350" y="4293150"/>
            <a:ext cx="201300" cy="149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pic>
        <p:nvPicPr>
          <p:cNvPr id="46" name="Google Shape;46;p6"/>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47" name="Google Shape;4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48" name="Google Shape;48;p6"/>
          <p:cNvCxnSpPr/>
          <p:nvPr/>
        </p:nvCxnSpPr>
        <p:spPr>
          <a:xfrm>
            <a:off x="314850" y="4825700"/>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49" name="Google Shape;49;p6"/>
          <p:cNvCxnSpPr/>
          <p:nvPr/>
        </p:nvCxnSpPr>
        <p:spPr>
          <a:xfrm>
            <a:off x="314850" y="322175"/>
            <a:ext cx="8514300" cy="0"/>
          </a:xfrm>
          <a:prstGeom prst="straightConnector1">
            <a:avLst/>
          </a:prstGeom>
          <a:noFill/>
          <a:ln w="19050" cap="flat" cmpd="sng">
            <a:solidFill>
              <a:schemeClr val="dk2"/>
            </a:solidFill>
            <a:prstDash val="solid"/>
            <a:round/>
            <a:headEnd type="none" w="med" len="med"/>
            <a:tailEnd type="none" w="med" len="med"/>
          </a:ln>
        </p:spPr>
      </p:cxnSp>
      <p:sp>
        <p:nvSpPr>
          <p:cNvPr id="50" name="Google Shape;50;p6"/>
          <p:cNvSpPr/>
          <p:nvPr/>
        </p:nvSpPr>
        <p:spPr>
          <a:xfrm rot="10800000" flipH="1">
            <a:off x="0" y="3681225"/>
            <a:ext cx="201300" cy="149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10800000" flipH="1">
            <a:off x="8942700" y="0"/>
            <a:ext cx="201300" cy="146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
        <p:cNvGrpSpPr/>
        <p:nvPr/>
      </p:nvGrpSpPr>
      <p:grpSpPr>
        <a:xfrm>
          <a:off x="0" y="0"/>
          <a:ext cx="0" cy="0"/>
          <a:chOff x="0" y="0"/>
          <a:chExt cx="0" cy="0"/>
        </a:xfrm>
      </p:grpSpPr>
      <p:pic>
        <p:nvPicPr>
          <p:cNvPr id="53" name="Google Shape;53;p7"/>
          <p:cNvPicPr preferRelativeResize="0"/>
          <p:nvPr/>
        </p:nvPicPr>
        <p:blipFill>
          <a:blip r:embed="rId2">
            <a:alphaModFix/>
          </a:blip>
          <a:stretch>
            <a:fillRect/>
          </a:stretch>
        </p:blipFill>
        <p:spPr>
          <a:xfrm>
            <a:off x="0" y="0"/>
            <a:ext cx="9144003" cy="5143501"/>
          </a:xfrm>
          <a:prstGeom prst="rect">
            <a:avLst/>
          </a:prstGeom>
          <a:noFill/>
          <a:ln>
            <a:noFill/>
          </a:ln>
        </p:spPr>
      </p:pic>
      <p:sp>
        <p:nvSpPr>
          <p:cNvPr id="54" name="Google Shape;54;p7"/>
          <p:cNvSpPr txBox="1">
            <a:spLocks noGrp="1"/>
          </p:cNvSpPr>
          <p:nvPr>
            <p:ph type="title"/>
          </p:nvPr>
        </p:nvSpPr>
        <p:spPr>
          <a:xfrm>
            <a:off x="2408250" y="1582050"/>
            <a:ext cx="43275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7"/>
          <p:cNvSpPr txBox="1">
            <a:spLocks noGrp="1"/>
          </p:cNvSpPr>
          <p:nvPr>
            <p:ph type="body" idx="1"/>
          </p:nvPr>
        </p:nvSpPr>
        <p:spPr>
          <a:xfrm>
            <a:off x="2408250" y="2307150"/>
            <a:ext cx="4327500" cy="1406700"/>
          </a:xfrm>
          <a:prstGeom prst="rect">
            <a:avLst/>
          </a:prstGeom>
          <a:solidFill>
            <a:schemeClr val="lt1"/>
          </a:solidFill>
        </p:spPr>
        <p:txBody>
          <a:bodyPr spcFirstLastPara="1" wrap="square" lIns="91425" tIns="91425" rIns="91425" bIns="91425" anchor="t" anchorCtr="0">
            <a:noAutofit/>
          </a:bodyPr>
          <a:lstStyle>
            <a:lvl1pPr marL="457200" lvl="0" indent="-317500" algn="ctr" rtl="0">
              <a:lnSpc>
                <a:spcPct val="115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cxnSp>
        <p:nvCxnSpPr>
          <p:cNvPr id="56" name="Google Shape;56;p7"/>
          <p:cNvCxnSpPr/>
          <p:nvPr/>
        </p:nvCxnSpPr>
        <p:spPr>
          <a:xfrm rot="10800000">
            <a:off x="314850" y="317825"/>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57" name="Google Shape;57;p7"/>
          <p:cNvCxnSpPr/>
          <p:nvPr/>
        </p:nvCxnSpPr>
        <p:spPr>
          <a:xfrm rot="10800000">
            <a:off x="314850" y="4821350"/>
            <a:ext cx="8514300" cy="0"/>
          </a:xfrm>
          <a:prstGeom prst="straightConnector1">
            <a:avLst/>
          </a:prstGeom>
          <a:noFill/>
          <a:ln w="19050" cap="flat" cmpd="sng">
            <a:solidFill>
              <a:schemeClr val="dk2"/>
            </a:solidFill>
            <a:prstDash val="solid"/>
            <a:round/>
            <a:headEnd type="none" w="med" len="med"/>
            <a:tailEnd type="none" w="med" len="med"/>
          </a:ln>
        </p:spPr>
      </p:cxnSp>
      <p:sp>
        <p:nvSpPr>
          <p:cNvPr id="58" name="Google Shape;58;p7"/>
          <p:cNvSpPr/>
          <p:nvPr/>
        </p:nvSpPr>
        <p:spPr>
          <a:xfrm flipH="1">
            <a:off x="8942700" y="0"/>
            <a:ext cx="201300" cy="149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flipH="1">
            <a:off x="0" y="3726450"/>
            <a:ext cx="201300" cy="146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7"/>
          <p:cNvCxnSpPr/>
          <p:nvPr/>
        </p:nvCxnSpPr>
        <p:spPr>
          <a:xfrm rot="10800000">
            <a:off x="314850" y="4608500"/>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61" name="Google Shape;61;p7"/>
          <p:cNvCxnSpPr/>
          <p:nvPr/>
        </p:nvCxnSpPr>
        <p:spPr>
          <a:xfrm rot="10800000">
            <a:off x="314850" y="535000"/>
            <a:ext cx="85143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0"/>
        <p:cNvGrpSpPr/>
        <p:nvPr/>
      </p:nvGrpSpPr>
      <p:grpSpPr>
        <a:xfrm>
          <a:off x="0" y="0"/>
          <a:ext cx="0" cy="0"/>
          <a:chOff x="0" y="0"/>
          <a:chExt cx="0" cy="0"/>
        </a:xfrm>
      </p:grpSpPr>
      <p:pic>
        <p:nvPicPr>
          <p:cNvPr id="81" name="Google Shape;81;p11"/>
          <p:cNvPicPr preferRelativeResize="0"/>
          <p:nvPr/>
        </p:nvPicPr>
        <p:blipFill>
          <a:blip r:embed="rId2">
            <a:alphaModFix/>
          </a:blip>
          <a:stretch>
            <a:fillRect/>
          </a:stretch>
        </p:blipFill>
        <p:spPr>
          <a:xfrm>
            <a:off x="0" y="0"/>
            <a:ext cx="9143992" cy="5143501"/>
          </a:xfrm>
          <a:prstGeom prst="rect">
            <a:avLst/>
          </a:prstGeom>
          <a:noFill/>
          <a:ln>
            <a:noFill/>
          </a:ln>
        </p:spPr>
      </p:pic>
      <p:sp>
        <p:nvSpPr>
          <p:cNvPr id="82" name="Google Shape;82;p11"/>
          <p:cNvSpPr txBox="1">
            <a:spLocks noGrp="1"/>
          </p:cNvSpPr>
          <p:nvPr>
            <p:ph type="title" hasCustomPrompt="1"/>
          </p:nvPr>
        </p:nvSpPr>
        <p:spPr>
          <a:xfrm>
            <a:off x="2128350" y="1521900"/>
            <a:ext cx="4887300" cy="1511100"/>
          </a:xfrm>
          <a:prstGeom prst="rect">
            <a:avLst/>
          </a:prstGeom>
          <a:solidFill>
            <a:schemeClr val="lt1"/>
          </a:solidFill>
        </p:spPr>
        <p:txBody>
          <a:bodyPr spcFirstLastPara="1" wrap="square" lIns="91425" tIns="91425" rIns="91425" bIns="91425" anchor="b" anchorCtr="0">
            <a:noAutofit/>
          </a:bodyPr>
          <a:lstStyle>
            <a:lvl1pPr lvl="0"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83" name="Google Shape;83;p11"/>
          <p:cNvSpPr txBox="1">
            <a:spLocks noGrp="1"/>
          </p:cNvSpPr>
          <p:nvPr>
            <p:ph type="subTitle" idx="1"/>
          </p:nvPr>
        </p:nvSpPr>
        <p:spPr>
          <a:xfrm>
            <a:off x="2128350" y="3170400"/>
            <a:ext cx="4887300" cy="45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84" name="Google Shape;84;p11"/>
          <p:cNvCxnSpPr/>
          <p:nvPr/>
        </p:nvCxnSpPr>
        <p:spPr>
          <a:xfrm rot="10800000">
            <a:off x="314850" y="4825700"/>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85" name="Google Shape;85;p11"/>
          <p:cNvCxnSpPr/>
          <p:nvPr/>
        </p:nvCxnSpPr>
        <p:spPr>
          <a:xfrm rot="10800000">
            <a:off x="314850" y="322175"/>
            <a:ext cx="8514300" cy="0"/>
          </a:xfrm>
          <a:prstGeom prst="straightConnector1">
            <a:avLst/>
          </a:prstGeom>
          <a:noFill/>
          <a:ln w="19050" cap="flat" cmpd="sng">
            <a:solidFill>
              <a:schemeClr val="dk2"/>
            </a:solidFill>
            <a:prstDash val="solid"/>
            <a:round/>
            <a:headEnd type="none" w="med" len="med"/>
            <a:tailEnd type="none" w="med" len="med"/>
          </a:ln>
        </p:spPr>
      </p:cxnSp>
      <p:sp>
        <p:nvSpPr>
          <p:cNvPr id="86" name="Google Shape;86;p11"/>
          <p:cNvSpPr/>
          <p:nvPr/>
        </p:nvSpPr>
        <p:spPr>
          <a:xfrm rot="10800000">
            <a:off x="8942700" y="3673825"/>
            <a:ext cx="201300" cy="149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1"/>
          <p:cNvSpPr/>
          <p:nvPr/>
        </p:nvSpPr>
        <p:spPr>
          <a:xfrm rot="10800000">
            <a:off x="0" y="100"/>
            <a:ext cx="201300" cy="2419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3"/>
        </a:solidFill>
        <a:effectLst/>
      </p:bgPr>
    </p:bg>
    <p:spTree>
      <p:nvGrpSpPr>
        <p:cNvPr id="1" name="Shape 8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89"/>
        <p:cNvGrpSpPr/>
        <p:nvPr/>
      </p:nvGrpSpPr>
      <p:grpSpPr>
        <a:xfrm>
          <a:off x="0" y="0"/>
          <a:ext cx="0" cy="0"/>
          <a:chOff x="0" y="0"/>
          <a:chExt cx="0" cy="0"/>
        </a:xfrm>
      </p:grpSpPr>
      <p:pic>
        <p:nvPicPr>
          <p:cNvPr id="90" name="Google Shape;90;p13"/>
          <p:cNvPicPr preferRelativeResize="0"/>
          <p:nvPr/>
        </p:nvPicPr>
        <p:blipFill>
          <a:blip r:embed="rId2">
            <a:alphaModFix/>
          </a:blip>
          <a:stretch>
            <a:fillRect/>
          </a:stretch>
        </p:blipFill>
        <p:spPr>
          <a:xfrm>
            <a:off x="0" y="0"/>
            <a:ext cx="9144003" cy="5143501"/>
          </a:xfrm>
          <a:prstGeom prst="rect">
            <a:avLst/>
          </a:prstGeom>
          <a:noFill/>
          <a:ln>
            <a:noFill/>
          </a:ln>
        </p:spPr>
      </p:pic>
      <p:sp>
        <p:nvSpPr>
          <p:cNvPr id="91" name="Google Shape;91;p13"/>
          <p:cNvSpPr txBox="1">
            <a:spLocks noGrp="1"/>
          </p:cNvSpPr>
          <p:nvPr>
            <p:ph type="title" hasCustomPrompt="1"/>
          </p:nvPr>
        </p:nvSpPr>
        <p:spPr>
          <a:xfrm>
            <a:off x="1280951" y="1288570"/>
            <a:ext cx="1353900" cy="593400"/>
          </a:xfrm>
          <a:prstGeom prst="rect">
            <a:avLst/>
          </a:prstGeom>
          <a:solidFill>
            <a:schemeClr val="lt1"/>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a:spLocks noGrp="1"/>
          </p:cNvSpPr>
          <p:nvPr>
            <p:ph type="subTitle" idx="1"/>
          </p:nvPr>
        </p:nvSpPr>
        <p:spPr>
          <a:xfrm>
            <a:off x="717701" y="2216470"/>
            <a:ext cx="2480400" cy="593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3"/>
          <p:cNvSpPr txBox="1">
            <a:spLocks noGrp="1"/>
          </p:cNvSpPr>
          <p:nvPr>
            <p:ph type="title" idx="2" hasCustomPrompt="1"/>
          </p:nvPr>
        </p:nvSpPr>
        <p:spPr>
          <a:xfrm>
            <a:off x="3890126" y="1288570"/>
            <a:ext cx="1353900" cy="593400"/>
          </a:xfrm>
          <a:prstGeom prst="rect">
            <a:avLst/>
          </a:prstGeom>
          <a:solidFill>
            <a:schemeClr val="lt1"/>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3"/>
          <p:cNvSpPr txBox="1">
            <a:spLocks noGrp="1"/>
          </p:cNvSpPr>
          <p:nvPr>
            <p:ph type="subTitle" idx="3"/>
          </p:nvPr>
        </p:nvSpPr>
        <p:spPr>
          <a:xfrm>
            <a:off x="3326876" y="2216470"/>
            <a:ext cx="2480400" cy="593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5" name="Google Shape;95;p13"/>
          <p:cNvSpPr txBox="1">
            <a:spLocks noGrp="1"/>
          </p:cNvSpPr>
          <p:nvPr>
            <p:ph type="title" idx="4" hasCustomPrompt="1"/>
          </p:nvPr>
        </p:nvSpPr>
        <p:spPr>
          <a:xfrm>
            <a:off x="6499300" y="1288570"/>
            <a:ext cx="1353900" cy="593400"/>
          </a:xfrm>
          <a:prstGeom prst="rect">
            <a:avLst/>
          </a:prstGeom>
          <a:solidFill>
            <a:schemeClr val="lt1"/>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3"/>
          <p:cNvSpPr txBox="1">
            <a:spLocks noGrp="1"/>
          </p:cNvSpPr>
          <p:nvPr>
            <p:ph type="subTitle" idx="5"/>
          </p:nvPr>
        </p:nvSpPr>
        <p:spPr>
          <a:xfrm>
            <a:off x="5936050" y="2216470"/>
            <a:ext cx="2480400" cy="593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7" name="Google Shape;97;p13"/>
          <p:cNvSpPr txBox="1">
            <a:spLocks noGrp="1"/>
          </p:cNvSpPr>
          <p:nvPr>
            <p:ph type="title" idx="6" hasCustomPrompt="1"/>
          </p:nvPr>
        </p:nvSpPr>
        <p:spPr>
          <a:xfrm>
            <a:off x="1280951" y="3077971"/>
            <a:ext cx="1353900" cy="593400"/>
          </a:xfrm>
          <a:prstGeom prst="rect">
            <a:avLst/>
          </a:prstGeom>
          <a:solidFill>
            <a:schemeClr val="lt1"/>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a:spLocks noGrp="1"/>
          </p:cNvSpPr>
          <p:nvPr>
            <p:ph type="subTitle" idx="7"/>
          </p:nvPr>
        </p:nvSpPr>
        <p:spPr>
          <a:xfrm>
            <a:off x="717701" y="4027195"/>
            <a:ext cx="2480400" cy="593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3"/>
          <p:cNvSpPr txBox="1">
            <a:spLocks noGrp="1"/>
          </p:cNvSpPr>
          <p:nvPr>
            <p:ph type="title" idx="8" hasCustomPrompt="1"/>
          </p:nvPr>
        </p:nvSpPr>
        <p:spPr>
          <a:xfrm>
            <a:off x="3890126" y="3077971"/>
            <a:ext cx="1353900" cy="593400"/>
          </a:xfrm>
          <a:prstGeom prst="rect">
            <a:avLst/>
          </a:prstGeom>
          <a:solidFill>
            <a:schemeClr val="lt1"/>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a:spLocks noGrp="1"/>
          </p:cNvSpPr>
          <p:nvPr>
            <p:ph type="subTitle" idx="9"/>
          </p:nvPr>
        </p:nvSpPr>
        <p:spPr>
          <a:xfrm>
            <a:off x="3326876" y="4027195"/>
            <a:ext cx="2480400" cy="593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1" name="Google Shape;101;p13"/>
          <p:cNvSpPr txBox="1">
            <a:spLocks noGrp="1"/>
          </p:cNvSpPr>
          <p:nvPr>
            <p:ph type="title" idx="13" hasCustomPrompt="1"/>
          </p:nvPr>
        </p:nvSpPr>
        <p:spPr>
          <a:xfrm>
            <a:off x="6499300" y="3077971"/>
            <a:ext cx="1353900" cy="593400"/>
          </a:xfrm>
          <a:prstGeom prst="rect">
            <a:avLst/>
          </a:prstGeom>
          <a:solidFill>
            <a:schemeClr val="lt1"/>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a:spLocks noGrp="1"/>
          </p:cNvSpPr>
          <p:nvPr>
            <p:ph type="subTitle" idx="14"/>
          </p:nvPr>
        </p:nvSpPr>
        <p:spPr>
          <a:xfrm>
            <a:off x="5936050" y="4027195"/>
            <a:ext cx="2480400" cy="593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3" name="Google Shape;103;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4" name="Google Shape;104;p13"/>
          <p:cNvSpPr txBox="1">
            <a:spLocks noGrp="1"/>
          </p:cNvSpPr>
          <p:nvPr>
            <p:ph type="subTitle" idx="16"/>
          </p:nvPr>
        </p:nvSpPr>
        <p:spPr>
          <a:xfrm>
            <a:off x="717701" y="1853787"/>
            <a:ext cx="2480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Barlow"/>
                <a:ea typeface="Barlow"/>
                <a:cs typeface="Barlow"/>
                <a:sym typeface="Barlow"/>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5" name="Google Shape;105;p13"/>
          <p:cNvSpPr txBox="1">
            <a:spLocks noGrp="1"/>
          </p:cNvSpPr>
          <p:nvPr>
            <p:ph type="subTitle" idx="17"/>
          </p:nvPr>
        </p:nvSpPr>
        <p:spPr>
          <a:xfrm>
            <a:off x="3326876" y="1853787"/>
            <a:ext cx="2480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Barlow"/>
                <a:ea typeface="Barlow"/>
                <a:cs typeface="Barlow"/>
                <a:sym typeface="Barlow"/>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6" name="Google Shape;106;p13"/>
          <p:cNvSpPr txBox="1">
            <a:spLocks noGrp="1"/>
          </p:cNvSpPr>
          <p:nvPr>
            <p:ph type="subTitle" idx="18"/>
          </p:nvPr>
        </p:nvSpPr>
        <p:spPr>
          <a:xfrm>
            <a:off x="5936050" y="1853787"/>
            <a:ext cx="2480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Barlow"/>
                <a:ea typeface="Barlow"/>
                <a:cs typeface="Barlow"/>
                <a:sym typeface="Barlow"/>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7" name="Google Shape;107;p13"/>
          <p:cNvSpPr txBox="1">
            <a:spLocks noGrp="1"/>
          </p:cNvSpPr>
          <p:nvPr>
            <p:ph type="subTitle" idx="19"/>
          </p:nvPr>
        </p:nvSpPr>
        <p:spPr>
          <a:xfrm>
            <a:off x="717701" y="3659962"/>
            <a:ext cx="2480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Barlow"/>
                <a:ea typeface="Barlow"/>
                <a:cs typeface="Barlow"/>
                <a:sym typeface="Barlow"/>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8" name="Google Shape;108;p13"/>
          <p:cNvSpPr txBox="1">
            <a:spLocks noGrp="1"/>
          </p:cNvSpPr>
          <p:nvPr>
            <p:ph type="subTitle" idx="20"/>
          </p:nvPr>
        </p:nvSpPr>
        <p:spPr>
          <a:xfrm>
            <a:off x="3326876" y="3659962"/>
            <a:ext cx="2480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Barlow"/>
                <a:ea typeface="Barlow"/>
                <a:cs typeface="Barlow"/>
                <a:sym typeface="Barlow"/>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9" name="Google Shape;109;p13"/>
          <p:cNvSpPr txBox="1">
            <a:spLocks noGrp="1"/>
          </p:cNvSpPr>
          <p:nvPr>
            <p:ph type="subTitle" idx="21"/>
          </p:nvPr>
        </p:nvSpPr>
        <p:spPr>
          <a:xfrm>
            <a:off x="5936050" y="3659962"/>
            <a:ext cx="2480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1800" b="1">
                <a:solidFill>
                  <a:schemeClr val="dk1"/>
                </a:solidFill>
                <a:latin typeface="Barlow"/>
                <a:ea typeface="Barlow"/>
                <a:cs typeface="Barlow"/>
                <a:sym typeface="Barlow"/>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cxnSp>
        <p:nvCxnSpPr>
          <p:cNvPr id="110" name="Google Shape;110;p13"/>
          <p:cNvCxnSpPr/>
          <p:nvPr/>
        </p:nvCxnSpPr>
        <p:spPr>
          <a:xfrm rot="10800000">
            <a:off x="314850" y="299850"/>
            <a:ext cx="0" cy="4543800"/>
          </a:xfrm>
          <a:prstGeom prst="straightConnector1">
            <a:avLst/>
          </a:prstGeom>
          <a:noFill/>
          <a:ln w="19050" cap="flat" cmpd="sng">
            <a:solidFill>
              <a:schemeClr val="dk2"/>
            </a:solidFill>
            <a:prstDash val="solid"/>
            <a:round/>
            <a:headEnd type="none" w="med" len="med"/>
            <a:tailEnd type="none" w="med" len="med"/>
          </a:ln>
        </p:spPr>
      </p:cxnSp>
      <p:sp>
        <p:nvSpPr>
          <p:cNvPr id="111" name="Google Shape;111;p13"/>
          <p:cNvSpPr/>
          <p:nvPr/>
        </p:nvSpPr>
        <p:spPr>
          <a:xfrm rot="5400000">
            <a:off x="4471350" y="-649050"/>
            <a:ext cx="201300" cy="149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 name="Google Shape;112;p13"/>
          <p:cNvCxnSpPr/>
          <p:nvPr/>
        </p:nvCxnSpPr>
        <p:spPr>
          <a:xfrm rot="10800000">
            <a:off x="8833500" y="299850"/>
            <a:ext cx="0" cy="4543800"/>
          </a:xfrm>
          <a:prstGeom prst="straightConnector1">
            <a:avLst/>
          </a:prstGeom>
          <a:noFill/>
          <a:ln w="19050" cap="flat" cmpd="sng">
            <a:solidFill>
              <a:schemeClr val="dk2"/>
            </a:solidFill>
            <a:prstDash val="solid"/>
            <a:round/>
            <a:headEnd type="none" w="med" len="med"/>
            <a:tailEnd type="none" w="med" len="med"/>
          </a:ln>
        </p:spPr>
      </p:cxnSp>
      <p:sp>
        <p:nvSpPr>
          <p:cNvPr id="113" name="Google Shape;113;p13"/>
          <p:cNvSpPr/>
          <p:nvPr/>
        </p:nvSpPr>
        <p:spPr>
          <a:xfrm rot="5400000">
            <a:off x="4471350" y="4327375"/>
            <a:ext cx="201300" cy="149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58"/>
        <p:cNvGrpSpPr/>
        <p:nvPr/>
      </p:nvGrpSpPr>
      <p:grpSpPr>
        <a:xfrm>
          <a:off x="0" y="0"/>
          <a:ext cx="0" cy="0"/>
          <a:chOff x="0" y="0"/>
          <a:chExt cx="0" cy="0"/>
        </a:xfrm>
      </p:grpSpPr>
      <p:pic>
        <p:nvPicPr>
          <p:cNvPr id="159" name="Google Shape;159;p20"/>
          <p:cNvPicPr preferRelativeResize="0"/>
          <p:nvPr/>
        </p:nvPicPr>
        <p:blipFill>
          <a:blip r:embed="rId2">
            <a:alphaModFix/>
          </a:blip>
          <a:stretch>
            <a:fillRect/>
          </a:stretch>
        </p:blipFill>
        <p:spPr>
          <a:xfrm>
            <a:off x="0" y="0"/>
            <a:ext cx="9144003" cy="5143501"/>
          </a:xfrm>
          <a:prstGeom prst="rect">
            <a:avLst/>
          </a:prstGeom>
          <a:noFill/>
          <a:ln>
            <a:noFill/>
          </a:ln>
        </p:spPr>
      </p:pic>
      <p:sp>
        <p:nvSpPr>
          <p:cNvPr id="160" name="Google Shape;160;p20"/>
          <p:cNvSpPr txBox="1">
            <a:spLocks noGrp="1"/>
          </p:cNvSpPr>
          <p:nvPr>
            <p:ph type="subTitle" idx="1"/>
          </p:nvPr>
        </p:nvSpPr>
        <p:spPr>
          <a:xfrm>
            <a:off x="3858925" y="1687713"/>
            <a:ext cx="2907600" cy="43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2pPr>
            <a:lvl3pPr lvl="2"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3pPr>
            <a:lvl4pPr lvl="3"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4pPr>
            <a:lvl5pPr lvl="4"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5pPr>
            <a:lvl6pPr lvl="5"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6pPr>
            <a:lvl7pPr lvl="6"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7pPr>
            <a:lvl8pPr lvl="7"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8pPr>
            <a:lvl9pPr lvl="8"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9pPr>
          </a:lstStyle>
          <a:p>
            <a:endParaRPr/>
          </a:p>
        </p:txBody>
      </p:sp>
      <p:sp>
        <p:nvSpPr>
          <p:cNvPr id="161" name="Google Shape;161;p20"/>
          <p:cNvSpPr txBox="1">
            <a:spLocks noGrp="1"/>
          </p:cNvSpPr>
          <p:nvPr>
            <p:ph type="subTitle" idx="2"/>
          </p:nvPr>
        </p:nvSpPr>
        <p:spPr>
          <a:xfrm>
            <a:off x="3858925" y="3330188"/>
            <a:ext cx="2907600" cy="433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2pPr>
            <a:lvl3pPr lvl="2"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3pPr>
            <a:lvl4pPr lvl="3"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4pPr>
            <a:lvl5pPr lvl="4"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5pPr>
            <a:lvl6pPr lvl="5"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6pPr>
            <a:lvl7pPr lvl="6"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7pPr>
            <a:lvl8pPr lvl="7"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8pPr>
            <a:lvl9pPr lvl="8" algn="ctr" rtl="0">
              <a:lnSpc>
                <a:spcPct val="100000"/>
              </a:lnSpc>
              <a:spcBef>
                <a:spcPts val="0"/>
              </a:spcBef>
              <a:spcAft>
                <a:spcPts val="0"/>
              </a:spcAft>
              <a:buClr>
                <a:schemeClr val="dk1"/>
              </a:buClr>
              <a:buSzPts val="1800"/>
              <a:buFont typeface="Barlow"/>
              <a:buNone/>
              <a:defRPr sz="1800" b="1">
                <a:solidFill>
                  <a:schemeClr val="dk1"/>
                </a:solidFill>
                <a:latin typeface="Barlow"/>
                <a:ea typeface="Barlow"/>
                <a:cs typeface="Barlow"/>
                <a:sym typeface="Barlow"/>
              </a:defRPr>
            </a:lvl9pPr>
          </a:lstStyle>
          <a:p>
            <a:endParaRPr/>
          </a:p>
        </p:txBody>
      </p:sp>
      <p:sp>
        <p:nvSpPr>
          <p:cNvPr id="162" name="Google Shape;162;p20"/>
          <p:cNvSpPr txBox="1">
            <a:spLocks noGrp="1"/>
          </p:cNvSpPr>
          <p:nvPr>
            <p:ph type="subTitle" idx="3"/>
          </p:nvPr>
        </p:nvSpPr>
        <p:spPr>
          <a:xfrm>
            <a:off x="3858925" y="1969113"/>
            <a:ext cx="2907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0"/>
          <p:cNvSpPr txBox="1">
            <a:spLocks noGrp="1"/>
          </p:cNvSpPr>
          <p:nvPr>
            <p:ph type="subTitle" idx="4"/>
          </p:nvPr>
        </p:nvSpPr>
        <p:spPr>
          <a:xfrm>
            <a:off x="3858925" y="3611588"/>
            <a:ext cx="2907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165" name="Google Shape;165;p20"/>
          <p:cNvCxnSpPr/>
          <p:nvPr/>
        </p:nvCxnSpPr>
        <p:spPr>
          <a:xfrm>
            <a:off x="314850" y="317825"/>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166" name="Google Shape;166;p20"/>
          <p:cNvCxnSpPr/>
          <p:nvPr/>
        </p:nvCxnSpPr>
        <p:spPr>
          <a:xfrm>
            <a:off x="314850" y="4821350"/>
            <a:ext cx="8514300" cy="0"/>
          </a:xfrm>
          <a:prstGeom prst="straightConnector1">
            <a:avLst/>
          </a:prstGeom>
          <a:noFill/>
          <a:ln w="19050" cap="flat" cmpd="sng">
            <a:solidFill>
              <a:schemeClr val="dk2"/>
            </a:solidFill>
            <a:prstDash val="solid"/>
            <a:round/>
            <a:headEnd type="none" w="med" len="med"/>
            <a:tailEnd type="none" w="med" len="med"/>
          </a:ln>
        </p:spPr>
      </p:cxnSp>
      <p:sp>
        <p:nvSpPr>
          <p:cNvPr id="167" name="Google Shape;167;p20"/>
          <p:cNvSpPr/>
          <p:nvPr/>
        </p:nvSpPr>
        <p:spPr>
          <a:xfrm>
            <a:off x="0" y="0"/>
            <a:ext cx="201300" cy="149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a:off x="8942700" y="3711600"/>
            <a:ext cx="201300" cy="146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69"/>
        <p:cNvGrpSpPr/>
        <p:nvPr/>
      </p:nvGrpSpPr>
      <p:grpSpPr>
        <a:xfrm>
          <a:off x="0" y="0"/>
          <a:ext cx="0" cy="0"/>
          <a:chOff x="0" y="0"/>
          <a:chExt cx="0" cy="0"/>
        </a:xfrm>
      </p:grpSpPr>
      <p:pic>
        <p:nvPicPr>
          <p:cNvPr id="170" name="Google Shape;170;p21"/>
          <p:cNvPicPr preferRelativeResize="0"/>
          <p:nvPr/>
        </p:nvPicPr>
        <p:blipFill>
          <a:blip r:embed="rId2">
            <a:alphaModFix/>
          </a:blip>
          <a:stretch>
            <a:fillRect/>
          </a:stretch>
        </p:blipFill>
        <p:spPr>
          <a:xfrm>
            <a:off x="0" y="0"/>
            <a:ext cx="9144003" cy="5143501"/>
          </a:xfrm>
          <a:prstGeom prst="rect">
            <a:avLst/>
          </a:prstGeom>
          <a:noFill/>
          <a:ln>
            <a:noFill/>
          </a:ln>
        </p:spPr>
      </p:pic>
      <p:sp>
        <p:nvSpPr>
          <p:cNvPr id="171" name="Google Shape;171;p21"/>
          <p:cNvSpPr txBox="1">
            <a:spLocks noGrp="1"/>
          </p:cNvSpPr>
          <p:nvPr>
            <p:ph type="subTitle" idx="1"/>
          </p:nvPr>
        </p:nvSpPr>
        <p:spPr>
          <a:xfrm>
            <a:off x="1829870" y="1227750"/>
            <a:ext cx="4265100" cy="43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1800"/>
              <a:buFont typeface="Barlow"/>
              <a:buNone/>
              <a:defRPr sz="1800" b="1">
                <a:latin typeface="Barlow"/>
                <a:ea typeface="Barlow"/>
                <a:cs typeface="Barlow"/>
                <a:sym typeface="Barlow"/>
              </a:defRPr>
            </a:lvl1pPr>
            <a:lvl2pPr lvl="1"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2pPr>
            <a:lvl3pPr lvl="2"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3pPr>
            <a:lvl4pPr lvl="3"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4pPr>
            <a:lvl5pPr lvl="4"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5pPr>
            <a:lvl6pPr lvl="5"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6pPr>
            <a:lvl7pPr lvl="6"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7pPr>
            <a:lvl8pPr lvl="7"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8pPr>
            <a:lvl9pPr lvl="8"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9pPr>
          </a:lstStyle>
          <a:p>
            <a:endParaRPr/>
          </a:p>
        </p:txBody>
      </p:sp>
      <p:sp>
        <p:nvSpPr>
          <p:cNvPr id="172" name="Google Shape;172;p21"/>
          <p:cNvSpPr txBox="1">
            <a:spLocks noGrp="1"/>
          </p:cNvSpPr>
          <p:nvPr>
            <p:ph type="subTitle" idx="2"/>
          </p:nvPr>
        </p:nvSpPr>
        <p:spPr>
          <a:xfrm>
            <a:off x="1829839" y="1507650"/>
            <a:ext cx="4265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1"/>
          <p:cNvSpPr txBox="1">
            <a:spLocks noGrp="1"/>
          </p:cNvSpPr>
          <p:nvPr>
            <p:ph type="subTitle" idx="3"/>
          </p:nvPr>
        </p:nvSpPr>
        <p:spPr>
          <a:xfrm>
            <a:off x="2439439" y="2599049"/>
            <a:ext cx="4265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21"/>
          <p:cNvSpPr txBox="1">
            <a:spLocks noGrp="1"/>
          </p:cNvSpPr>
          <p:nvPr>
            <p:ph type="subTitle" idx="4"/>
          </p:nvPr>
        </p:nvSpPr>
        <p:spPr>
          <a:xfrm>
            <a:off x="3049061" y="3631401"/>
            <a:ext cx="42651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6" name="Google Shape;176;p21"/>
          <p:cNvSpPr txBox="1">
            <a:spLocks noGrp="1"/>
          </p:cNvSpPr>
          <p:nvPr>
            <p:ph type="subTitle" idx="5"/>
          </p:nvPr>
        </p:nvSpPr>
        <p:spPr>
          <a:xfrm>
            <a:off x="2439449" y="2319161"/>
            <a:ext cx="4265100" cy="43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1800"/>
              <a:buFont typeface="Barlow"/>
              <a:buNone/>
              <a:defRPr sz="1800" b="1">
                <a:latin typeface="Barlow"/>
                <a:ea typeface="Barlow"/>
                <a:cs typeface="Barlow"/>
                <a:sym typeface="Barlow"/>
              </a:defRPr>
            </a:lvl1pPr>
            <a:lvl2pPr lvl="1"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2pPr>
            <a:lvl3pPr lvl="2"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3pPr>
            <a:lvl4pPr lvl="3"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4pPr>
            <a:lvl5pPr lvl="4"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5pPr>
            <a:lvl6pPr lvl="5"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6pPr>
            <a:lvl7pPr lvl="6"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7pPr>
            <a:lvl8pPr lvl="7"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8pPr>
            <a:lvl9pPr lvl="8"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9pPr>
          </a:lstStyle>
          <a:p>
            <a:endParaRPr/>
          </a:p>
        </p:txBody>
      </p:sp>
      <p:sp>
        <p:nvSpPr>
          <p:cNvPr id="177" name="Google Shape;177;p21"/>
          <p:cNvSpPr txBox="1">
            <a:spLocks noGrp="1"/>
          </p:cNvSpPr>
          <p:nvPr>
            <p:ph type="subTitle" idx="6"/>
          </p:nvPr>
        </p:nvSpPr>
        <p:spPr>
          <a:xfrm>
            <a:off x="3049061" y="3351498"/>
            <a:ext cx="4265100" cy="43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1800"/>
              <a:buFont typeface="Barlow"/>
              <a:buNone/>
              <a:defRPr sz="1800" b="1">
                <a:latin typeface="Barlow"/>
                <a:ea typeface="Barlow"/>
                <a:cs typeface="Barlow"/>
                <a:sym typeface="Barlow"/>
              </a:defRPr>
            </a:lvl1pPr>
            <a:lvl2pPr lvl="1"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2pPr>
            <a:lvl3pPr lvl="2"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3pPr>
            <a:lvl4pPr lvl="3"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4pPr>
            <a:lvl5pPr lvl="4"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5pPr>
            <a:lvl6pPr lvl="5"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6pPr>
            <a:lvl7pPr lvl="6"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7pPr>
            <a:lvl8pPr lvl="7"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8pPr>
            <a:lvl9pPr lvl="8" algn="ctr" rtl="0">
              <a:lnSpc>
                <a:spcPct val="100000"/>
              </a:lnSpc>
              <a:spcBef>
                <a:spcPts val="0"/>
              </a:spcBef>
              <a:spcAft>
                <a:spcPts val="0"/>
              </a:spcAft>
              <a:buClr>
                <a:schemeClr val="accent1"/>
              </a:buClr>
              <a:buSzPts val="1800"/>
              <a:buFont typeface="Barlow"/>
              <a:buNone/>
              <a:defRPr sz="1800" b="1">
                <a:solidFill>
                  <a:schemeClr val="accent1"/>
                </a:solidFill>
                <a:latin typeface="Barlow"/>
                <a:ea typeface="Barlow"/>
                <a:cs typeface="Barlow"/>
                <a:sym typeface="Barlow"/>
              </a:defRPr>
            </a:lvl9pPr>
          </a:lstStyle>
          <a:p>
            <a:endParaRPr/>
          </a:p>
        </p:txBody>
      </p:sp>
      <p:cxnSp>
        <p:nvCxnSpPr>
          <p:cNvPr id="178" name="Google Shape;178;p21"/>
          <p:cNvCxnSpPr/>
          <p:nvPr/>
        </p:nvCxnSpPr>
        <p:spPr>
          <a:xfrm rot="10800000">
            <a:off x="314850" y="4608500"/>
            <a:ext cx="8514300" cy="0"/>
          </a:xfrm>
          <a:prstGeom prst="straightConnector1">
            <a:avLst/>
          </a:prstGeom>
          <a:noFill/>
          <a:ln w="19050" cap="flat" cmpd="sng">
            <a:solidFill>
              <a:schemeClr val="dk2"/>
            </a:solidFill>
            <a:prstDash val="solid"/>
            <a:round/>
            <a:headEnd type="none" w="med" len="med"/>
            <a:tailEnd type="none" w="med" len="med"/>
          </a:ln>
        </p:spPr>
      </p:cxnSp>
      <p:cxnSp>
        <p:nvCxnSpPr>
          <p:cNvPr id="179" name="Google Shape;179;p21"/>
          <p:cNvCxnSpPr/>
          <p:nvPr/>
        </p:nvCxnSpPr>
        <p:spPr>
          <a:xfrm rot="10800000">
            <a:off x="314850" y="322175"/>
            <a:ext cx="8514300" cy="0"/>
          </a:xfrm>
          <a:prstGeom prst="straightConnector1">
            <a:avLst/>
          </a:prstGeom>
          <a:noFill/>
          <a:ln w="19050" cap="flat" cmpd="sng">
            <a:solidFill>
              <a:schemeClr val="dk2"/>
            </a:solidFill>
            <a:prstDash val="solid"/>
            <a:round/>
            <a:headEnd type="none" w="med" len="med"/>
            <a:tailEnd type="none" w="med" len="med"/>
          </a:ln>
        </p:spPr>
      </p:cxnSp>
      <p:sp>
        <p:nvSpPr>
          <p:cNvPr id="180" name="Google Shape;180;p21"/>
          <p:cNvSpPr/>
          <p:nvPr/>
        </p:nvSpPr>
        <p:spPr>
          <a:xfrm rot="10800000">
            <a:off x="8942700" y="1822050"/>
            <a:ext cx="201300" cy="149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1"/>
          <p:cNvSpPr/>
          <p:nvPr/>
        </p:nvSpPr>
        <p:spPr>
          <a:xfrm>
            <a:off x="0" y="961500"/>
            <a:ext cx="201300" cy="322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Barlow"/>
              <a:buNone/>
              <a:defRPr sz="3500" b="1">
                <a:solidFill>
                  <a:schemeClr val="dk1"/>
                </a:solidFill>
                <a:latin typeface="Barlow"/>
                <a:ea typeface="Barlow"/>
                <a:cs typeface="Barlow"/>
                <a:sym typeface="Barlow"/>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1pPr>
            <a:lvl2pPr marL="914400" lvl="1" indent="-317500" rtl="0">
              <a:lnSpc>
                <a:spcPct val="100000"/>
              </a:lnSpc>
              <a:spcBef>
                <a:spcPts val="160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2pPr>
            <a:lvl3pPr marL="1371600" lvl="2" indent="-317500" rtl="0">
              <a:lnSpc>
                <a:spcPct val="100000"/>
              </a:lnSpc>
              <a:spcBef>
                <a:spcPts val="160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3pPr>
            <a:lvl4pPr marL="1828800" lvl="3" indent="-317500" rtl="0">
              <a:lnSpc>
                <a:spcPct val="100000"/>
              </a:lnSpc>
              <a:spcBef>
                <a:spcPts val="160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4pPr>
            <a:lvl5pPr marL="2286000" lvl="4" indent="-317500" rtl="0">
              <a:lnSpc>
                <a:spcPct val="100000"/>
              </a:lnSpc>
              <a:spcBef>
                <a:spcPts val="160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5pPr>
            <a:lvl6pPr marL="2743200" lvl="5" indent="-317500" rtl="0">
              <a:lnSpc>
                <a:spcPct val="100000"/>
              </a:lnSpc>
              <a:spcBef>
                <a:spcPts val="160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6pPr>
            <a:lvl7pPr marL="3200400" lvl="6" indent="-317500" rtl="0">
              <a:lnSpc>
                <a:spcPct val="100000"/>
              </a:lnSpc>
              <a:spcBef>
                <a:spcPts val="160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7pPr>
            <a:lvl8pPr marL="3657600" lvl="7" indent="-317500" rtl="0">
              <a:lnSpc>
                <a:spcPct val="100000"/>
              </a:lnSpc>
              <a:spcBef>
                <a:spcPts val="1600"/>
              </a:spcBef>
              <a:spcAft>
                <a:spcPts val="0"/>
              </a:spcAft>
              <a:buClr>
                <a:schemeClr val="dk1"/>
              </a:buClr>
              <a:buSzPts val="1400"/>
              <a:buFont typeface="Barlow Medium"/>
              <a:buChar char="○"/>
              <a:defRPr>
                <a:solidFill>
                  <a:schemeClr val="dk1"/>
                </a:solidFill>
                <a:latin typeface="Barlow Medium"/>
                <a:ea typeface="Barlow Medium"/>
                <a:cs typeface="Barlow Medium"/>
                <a:sym typeface="Barlow Medium"/>
              </a:defRPr>
            </a:lvl8pPr>
            <a:lvl9pPr marL="4114800" lvl="8" indent="-317500" rtl="0">
              <a:lnSpc>
                <a:spcPct val="100000"/>
              </a:lnSpc>
              <a:spcBef>
                <a:spcPts val="1600"/>
              </a:spcBef>
              <a:spcAft>
                <a:spcPts val="1600"/>
              </a:spcAft>
              <a:buClr>
                <a:schemeClr val="dk1"/>
              </a:buClr>
              <a:buSzPts val="1400"/>
              <a:buFont typeface="Barlow Medium"/>
              <a:buChar char="■"/>
              <a:defRPr>
                <a:solidFill>
                  <a:schemeClr val="dk1"/>
                </a:solidFill>
                <a:latin typeface="Barlow Medium"/>
                <a:ea typeface="Barlow Medium"/>
                <a:cs typeface="Barlow Medium"/>
                <a:sym typeface="Barlow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7" r:id="rId5"/>
    <p:sldLayoutId id="2147483658" r:id="rId6"/>
    <p:sldLayoutId id="2147483659" r:id="rId7"/>
    <p:sldLayoutId id="2147483666" r:id="rId8"/>
    <p:sldLayoutId id="2147483667" r:id="rId9"/>
    <p:sldLayoutId id="2147483668" r:id="rId10"/>
    <p:sldLayoutId id="2147483669" r:id="rId11"/>
    <p:sldLayoutId id="2147483670" r:id="rId12"/>
    <p:sldLayoutId id="2147483671" r:id="rId13"/>
    <p:sldLayoutId id="2147483675" r:id="rId14"/>
    <p:sldLayoutId id="214748367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4"/>
          <p:cNvSpPr txBox="1">
            <a:spLocks noGrp="1"/>
          </p:cNvSpPr>
          <p:nvPr>
            <p:ph type="ctrTitle"/>
          </p:nvPr>
        </p:nvSpPr>
        <p:spPr>
          <a:xfrm>
            <a:off x="1343336" y="1440850"/>
            <a:ext cx="6919717" cy="258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dirty="0"/>
              <a:t>Ethical Considerations of Cohabitation in Lebanon: Navigating Tradition and Modernity</a:t>
            </a:r>
            <a:br>
              <a:rPr lang="en-US" sz="3600" dirty="0"/>
            </a:br>
            <a:br>
              <a:rPr lang="en-US" sz="3600" dirty="0"/>
            </a:br>
            <a:r>
              <a:rPr lang="en-US" sz="1600" dirty="0"/>
              <a:t> A Critical Examination of the Legal, Social, and Cultural Implications of Unmarried Couples Living Together in Lebanon.</a:t>
            </a: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8"/>
          <p:cNvSpPr txBox="1">
            <a:spLocks noGrp="1"/>
          </p:cNvSpPr>
          <p:nvPr>
            <p:ph type="title"/>
          </p:nvPr>
        </p:nvSpPr>
        <p:spPr>
          <a:xfrm>
            <a:off x="2171656" y="2362726"/>
            <a:ext cx="4800637"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Family Values</a:t>
            </a:r>
          </a:p>
        </p:txBody>
      </p:sp>
      <p:sp>
        <p:nvSpPr>
          <p:cNvPr id="344" name="Google Shape;344;p38"/>
          <p:cNvSpPr txBox="1">
            <a:spLocks noGrp="1"/>
          </p:cNvSpPr>
          <p:nvPr>
            <p:ph type="title" idx="2"/>
          </p:nvPr>
        </p:nvSpPr>
        <p:spPr>
          <a:xfrm>
            <a:off x="3913775" y="1518075"/>
            <a:ext cx="1316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2402332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Family Values</a:t>
            </a:r>
            <a:endParaRPr dirty="0"/>
          </a:p>
        </p:txBody>
      </p:sp>
      <p:sp>
        <p:nvSpPr>
          <p:cNvPr id="365" name="Google Shape;365;p40"/>
          <p:cNvSpPr txBox="1">
            <a:spLocks noGrp="1"/>
          </p:cNvSpPr>
          <p:nvPr>
            <p:ph type="subTitle" idx="4"/>
          </p:nvPr>
        </p:nvSpPr>
        <p:spPr>
          <a:xfrm>
            <a:off x="1237785" y="1207598"/>
            <a:ext cx="6880303" cy="21935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Opponents of cohabitation argue that non-marital parenting is an unsuitable environment for a child's development. They also tend to cite moral arguments underscoring the importance and permanence of marriage, and the inappropriateness of cohabitation, sexual relations, and non-marital childbearing.</a:t>
            </a:r>
          </a:p>
          <a:p>
            <a:pPr marL="0" lvl="0" indent="0" algn="l" rtl="0">
              <a:spcBef>
                <a:spcPts val="0"/>
              </a:spcBef>
              <a:spcAft>
                <a:spcPts val="0"/>
              </a:spcAft>
              <a:buNone/>
            </a:pPr>
            <a:r>
              <a:rPr lang="en-US" dirty="0"/>
              <a:t>However, research suggests that married adults are more satisfied in general with their relationship than those who are living with a partner. One study also found that cohabitation processes differed by social class. Some opponents of cohabitation law reform argue that people can choose to marry if they want to receive the legal benefits of marriage.</a:t>
            </a:r>
          </a:p>
        </p:txBody>
      </p:sp>
    </p:spTree>
    <p:extLst>
      <p:ext uri="{BB962C8B-B14F-4D97-AF65-F5344CB8AC3E}">
        <p14:creationId xmlns:p14="http://schemas.microsoft.com/office/powerpoint/2010/main" val="2502407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8"/>
          <p:cNvSpPr txBox="1">
            <a:spLocks noGrp="1"/>
          </p:cNvSpPr>
          <p:nvPr>
            <p:ph type="title"/>
          </p:nvPr>
        </p:nvSpPr>
        <p:spPr>
          <a:xfrm>
            <a:off x="2171656" y="2362726"/>
            <a:ext cx="4800637"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Religious Values</a:t>
            </a:r>
          </a:p>
        </p:txBody>
      </p:sp>
      <p:sp>
        <p:nvSpPr>
          <p:cNvPr id="344" name="Google Shape;344;p38"/>
          <p:cNvSpPr txBox="1">
            <a:spLocks noGrp="1"/>
          </p:cNvSpPr>
          <p:nvPr>
            <p:ph type="title" idx="2"/>
          </p:nvPr>
        </p:nvSpPr>
        <p:spPr>
          <a:xfrm>
            <a:off x="3913775" y="1518075"/>
            <a:ext cx="1316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Tree>
    <p:extLst>
      <p:ext uri="{BB962C8B-B14F-4D97-AF65-F5344CB8AC3E}">
        <p14:creationId xmlns:p14="http://schemas.microsoft.com/office/powerpoint/2010/main" val="605266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5" name="Google Shape;37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Religious Values</a:t>
            </a:r>
            <a:endParaRPr dirty="0"/>
          </a:p>
        </p:txBody>
      </p:sp>
      <p:sp>
        <p:nvSpPr>
          <p:cNvPr id="378" name="Google Shape;378;p41"/>
          <p:cNvSpPr txBox="1">
            <a:spLocks noGrp="1"/>
          </p:cNvSpPr>
          <p:nvPr>
            <p:ph type="subTitle" idx="5"/>
          </p:nvPr>
        </p:nvSpPr>
        <p:spPr>
          <a:xfrm>
            <a:off x="1031488" y="1162708"/>
            <a:ext cx="7081024" cy="29297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Lebanon, religion plays a significant role in shaping cultural and societal values. </a:t>
            </a:r>
          </a:p>
          <a:p>
            <a:pPr marL="0" lvl="0" indent="0" algn="l" rtl="0">
              <a:spcBef>
                <a:spcPts val="0"/>
              </a:spcBef>
              <a:spcAft>
                <a:spcPts val="0"/>
              </a:spcAft>
              <a:buNone/>
            </a:pPr>
            <a:r>
              <a:rPr lang="en-US" dirty="0"/>
              <a:t>Many people in Lebanon follow either Islam or Christianity, both of which have specific teachings on cohabitation before marriage.</a:t>
            </a:r>
          </a:p>
          <a:p>
            <a:pPr marL="0" lvl="0" indent="0" algn="l" rtl="0">
              <a:spcBef>
                <a:spcPts val="0"/>
              </a:spcBef>
              <a:spcAft>
                <a:spcPts val="0"/>
              </a:spcAft>
              <a:buNone/>
            </a:pPr>
            <a:r>
              <a:rPr lang="en-US" dirty="0"/>
              <a:t>From an ethical perspective, it is important to recognize and respect these religious values and teachings.</a:t>
            </a:r>
          </a:p>
          <a:p>
            <a:pPr marL="0" lvl="0" indent="0" algn="l" rtl="0">
              <a:spcBef>
                <a:spcPts val="0"/>
              </a:spcBef>
              <a:spcAft>
                <a:spcPts val="0"/>
              </a:spcAft>
              <a:buNone/>
            </a:pPr>
            <a:r>
              <a:rPr lang="en-US" dirty="0"/>
              <a:t>For example, Islamic teachings discourage premarital sex and cohabitation, while Christian teachings emphasize the importance of marriage as a sacred institution.</a:t>
            </a:r>
          </a:p>
          <a:p>
            <a:pPr marL="0" lvl="0" indent="0" algn="l" rtl="0">
              <a:spcBef>
                <a:spcPts val="0"/>
              </a:spcBef>
              <a:spcAft>
                <a:spcPts val="0"/>
              </a:spcAft>
              <a:buNone/>
            </a:pPr>
            <a:r>
              <a:rPr lang="en-US" dirty="0"/>
              <a:t>However, it is also important to acknowledge that not everyone in Lebanon follows strict religious teachings, and there may be individuals who choose to cohabit before marriage for various reasons.</a:t>
            </a:r>
          </a:p>
          <a:p>
            <a:pPr marL="0" lvl="0" indent="0" algn="l" rtl="0">
              <a:spcBef>
                <a:spcPts val="0"/>
              </a:spcBef>
              <a:spcAft>
                <a:spcPts val="0"/>
              </a:spcAft>
              <a:buNone/>
            </a:pPr>
            <a:r>
              <a:rPr lang="en-US" dirty="0"/>
              <a:t>Regardless of one's personal beliefs and choices, ethical considerations in cohabitation include honesty, respect, and mutual consent.</a:t>
            </a:r>
          </a:p>
          <a:p>
            <a:pPr marL="0" lvl="0" indent="0" algn="l" rtl="0">
              <a:spcBef>
                <a:spcPts val="0"/>
              </a:spcBef>
              <a:spcAft>
                <a:spcPts val="0"/>
              </a:spcAft>
              <a:buNone/>
            </a:pPr>
            <a:r>
              <a:rPr lang="en-US" dirty="0"/>
              <a:t> </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8" name="Google Shape;378;p41"/>
          <p:cNvSpPr txBox="1">
            <a:spLocks noGrp="1"/>
          </p:cNvSpPr>
          <p:nvPr>
            <p:ph type="subTitle" idx="5"/>
          </p:nvPr>
        </p:nvSpPr>
        <p:spPr>
          <a:xfrm>
            <a:off x="1031488" y="1162708"/>
            <a:ext cx="7081024" cy="22384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Couples who choose to cohabit should have open and honest communication about their expectations and intentions, and should respect each other's boundaries and choices.</a:t>
            </a:r>
          </a:p>
          <a:p>
            <a:pPr marL="0" lvl="0" indent="0" algn="l" rtl="0">
              <a:spcBef>
                <a:spcPts val="0"/>
              </a:spcBef>
              <a:spcAft>
                <a:spcPts val="0"/>
              </a:spcAft>
              <a:buNone/>
            </a:pPr>
            <a:r>
              <a:rPr lang="en-US" dirty="0"/>
              <a:t>It is also important to consider the potential consequences of cohabitation, such as unplanned pregnancy, financial obligations, and emotional attachment.</a:t>
            </a:r>
          </a:p>
          <a:p>
            <a:pPr marL="0" lvl="0" indent="0" algn="l" rtl="0">
              <a:spcBef>
                <a:spcPts val="0"/>
              </a:spcBef>
              <a:spcAft>
                <a:spcPts val="0"/>
              </a:spcAft>
              <a:buNone/>
            </a:pPr>
            <a:r>
              <a:rPr lang="en-US" dirty="0"/>
              <a:t> Couples should make informed decisions and be prepared for any potential outcomes.</a:t>
            </a:r>
          </a:p>
          <a:p>
            <a:pPr marL="0" lvl="0" indent="0" algn="l" rtl="0">
              <a:spcBef>
                <a:spcPts val="0"/>
              </a:spcBef>
              <a:spcAft>
                <a:spcPts val="0"/>
              </a:spcAft>
              <a:buNone/>
            </a:pPr>
            <a:r>
              <a:rPr lang="en-US" dirty="0"/>
              <a:t>Ultimately, from an ethical perspective, individuals should make choices that align with their personal values and beliefs while respecting the values and beliefs of others.</a:t>
            </a:r>
          </a:p>
          <a:p>
            <a:pPr marL="0" lvl="0" indent="0" algn="l" rtl="0">
              <a:spcBef>
                <a:spcPts val="0"/>
              </a:spcBef>
              <a:spcAft>
                <a:spcPts val="0"/>
              </a:spcAft>
              <a:buNone/>
            </a:pPr>
            <a:r>
              <a:rPr lang="en-US" dirty="0"/>
              <a:t> Open communication, mutual respect, and honesty are key to maintaining a healthy and ethical relationship, whether cohabiting or not.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89963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8"/>
          <p:cNvSpPr txBox="1">
            <a:spLocks noGrp="1"/>
          </p:cNvSpPr>
          <p:nvPr>
            <p:ph type="title"/>
          </p:nvPr>
        </p:nvSpPr>
        <p:spPr>
          <a:xfrm>
            <a:off x="2171656" y="2362726"/>
            <a:ext cx="4800637"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Social Stability</a:t>
            </a:r>
          </a:p>
        </p:txBody>
      </p:sp>
      <p:sp>
        <p:nvSpPr>
          <p:cNvPr id="344" name="Google Shape;344;p38"/>
          <p:cNvSpPr txBox="1">
            <a:spLocks noGrp="1"/>
          </p:cNvSpPr>
          <p:nvPr>
            <p:ph type="title" idx="2"/>
          </p:nvPr>
        </p:nvSpPr>
        <p:spPr>
          <a:xfrm>
            <a:off x="3913775" y="1518075"/>
            <a:ext cx="1316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Tree>
    <p:extLst>
      <p:ext uri="{BB962C8B-B14F-4D97-AF65-F5344CB8AC3E}">
        <p14:creationId xmlns:p14="http://schemas.microsoft.com/office/powerpoint/2010/main" val="28121814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5" name="Google Shape;37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Social Stability</a:t>
            </a:r>
            <a:endParaRPr dirty="0"/>
          </a:p>
        </p:txBody>
      </p:sp>
      <p:sp>
        <p:nvSpPr>
          <p:cNvPr id="378" name="Google Shape;378;p41"/>
          <p:cNvSpPr txBox="1">
            <a:spLocks noGrp="1"/>
          </p:cNvSpPr>
          <p:nvPr>
            <p:ph type="subTitle" idx="5"/>
          </p:nvPr>
        </p:nvSpPr>
        <p:spPr>
          <a:xfrm>
            <a:off x="1031488" y="1162708"/>
            <a:ext cx="7081024" cy="34315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Social stability in cohabitation refers to the extent to which a couple's decision to live together as unmarried partners affects the stability of the broader social environment,</a:t>
            </a:r>
          </a:p>
          <a:p>
            <a:pPr marL="0" lvl="0" indent="0" algn="l" rtl="0">
              <a:spcBef>
                <a:spcPts val="0"/>
              </a:spcBef>
              <a:spcAft>
                <a:spcPts val="0"/>
              </a:spcAft>
              <a:buNone/>
            </a:pPr>
            <a:r>
              <a:rPr lang="en-US" dirty="0"/>
              <a:t>including family, friends, and community.</a:t>
            </a:r>
          </a:p>
          <a:p>
            <a:pPr marL="0" lvl="0" indent="0" algn="l" rtl="0">
              <a:spcBef>
                <a:spcPts val="0"/>
              </a:spcBef>
              <a:spcAft>
                <a:spcPts val="0"/>
              </a:spcAft>
              <a:buNone/>
            </a:pPr>
            <a:r>
              <a:rPr lang="en-US" dirty="0"/>
              <a:t>Cohabitation has become increasingly common in many societies, and research has shown that it can be a viable option for couples who are not ready or willing to get married.</a:t>
            </a:r>
          </a:p>
          <a:p>
            <a:pPr marL="0" lvl="0" indent="0" algn="l" rtl="0">
              <a:spcBef>
                <a:spcPts val="0"/>
              </a:spcBef>
              <a:spcAft>
                <a:spcPts val="0"/>
              </a:spcAft>
              <a:buNone/>
            </a:pPr>
            <a:r>
              <a:rPr lang="en-US" dirty="0"/>
              <a:t>However, some people may view cohabitation as a threat to traditional family values or social norms, which can lead to social instability.</a:t>
            </a:r>
          </a:p>
          <a:p>
            <a:pPr marL="0" lvl="0" indent="0" algn="l" rtl="0">
              <a:spcBef>
                <a:spcPts val="0"/>
              </a:spcBef>
              <a:spcAft>
                <a:spcPts val="0"/>
              </a:spcAft>
              <a:buNone/>
            </a:pPr>
            <a:r>
              <a:rPr lang="en-US" dirty="0"/>
              <a:t>Social stability in cohabitation can be enhanced by factors such as mutual respect, communication, and commitment. When a couple chooses to cohabit,</a:t>
            </a:r>
          </a:p>
          <a:p>
            <a:pPr marL="0" lvl="0" indent="0" algn="l" rtl="0">
              <a:spcBef>
                <a:spcPts val="0"/>
              </a:spcBef>
              <a:spcAft>
                <a:spcPts val="0"/>
              </a:spcAft>
              <a:buNone/>
            </a:pPr>
            <a:r>
              <a:rPr lang="en-US" dirty="0"/>
              <a:t>they should be clear about their intentions and expectations, and should have open and honest communication with their families and communities.</a:t>
            </a:r>
          </a:p>
          <a:p>
            <a:pPr marL="0" lvl="0" indent="0" algn="l" rtl="0">
              <a:spcBef>
                <a:spcPts val="0"/>
              </a:spcBef>
              <a:spcAft>
                <a:spcPts val="0"/>
              </a:spcAft>
              <a:buNone/>
            </a:pPr>
            <a:r>
              <a:rPr lang="en-US" dirty="0"/>
              <a:t>In some cases, families or communities may be resistant to the idea of cohabitation,</a:t>
            </a:r>
          </a:p>
          <a:p>
            <a:pPr marL="0" lvl="0" indent="0" algn="l" rtl="0">
              <a:spcBef>
                <a:spcPts val="0"/>
              </a:spcBef>
              <a:spcAft>
                <a:spcPts val="0"/>
              </a:spcAft>
              <a:buNone/>
            </a:pPr>
            <a:r>
              <a:rPr lang="en-US" dirty="0"/>
              <a:t> but respectful dialogue and understanding can help to alleviate any concerns and maintain social stability.</a:t>
            </a:r>
          </a:p>
        </p:txBody>
      </p:sp>
    </p:spTree>
    <p:extLst>
      <p:ext uri="{BB962C8B-B14F-4D97-AF65-F5344CB8AC3E}">
        <p14:creationId xmlns:p14="http://schemas.microsoft.com/office/powerpoint/2010/main" val="10303580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8" name="Google Shape;378;p41"/>
          <p:cNvSpPr txBox="1">
            <a:spLocks noGrp="1"/>
          </p:cNvSpPr>
          <p:nvPr>
            <p:ph type="subTitle" idx="5"/>
          </p:nvPr>
        </p:nvSpPr>
        <p:spPr>
          <a:xfrm>
            <a:off x="1031488" y="1162708"/>
            <a:ext cx="7081024" cy="22384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Additionally, couples who cohabit should make efforts to maintain positive relationships with their families and communities, and should respect the values and beliefs of others. This can help to create a supportive and stable social environment for both the couple and the broader community.</a:t>
            </a:r>
          </a:p>
          <a:p>
            <a:pPr marL="0" lvl="0" indent="0" algn="l" rtl="0">
              <a:spcBef>
                <a:spcPts val="0"/>
              </a:spcBef>
              <a:spcAft>
                <a:spcPts val="0"/>
              </a:spcAft>
              <a:buNone/>
            </a:pPr>
            <a:r>
              <a:rPr lang="en-US" dirty="0"/>
              <a:t>Overall, social stability in cohabitation depends on the attitudes and actions of both the couple and the broader social environment.</a:t>
            </a:r>
          </a:p>
          <a:p>
            <a:pPr marL="0" lvl="0" indent="0" algn="l" rtl="0">
              <a:spcBef>
                <a:spcPts val="0"/>
              </a:spcBef>
              <a:spcAft>
                <a:spcPts val="0"/>
              </a:spcAft>
              <a:buNone/>
            </a:pPr>
            <a:r>
              <a:rPr lang="en-US" dirty="0"/>
              <a:t>By fostering open communication, mutual respect, and commitment, cohabiting couples can help to create a stable and positive social environment for themselves and those around them.</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64730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Respect for tradition in cohabitation</a:t>
            </a:r>
            <a:endParaRPr dirty="0"/>
          </a:p>
        </p:txBody>
      </p:sp>
      <p:sp>
        <p:nvSpPr>
          <p:cNvPr id="391" name="Google Shape;391;p42"/>
          <p:cNvSpPr txBox="1"/>
          <p:nvPr/>
        </p:nvSpPr>
        <p:spPr>
          <a:xfrm flipH="1">
            <a:off x="1014411" y="1571399"/>
            <a:ext cx="7115175" cy="276247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Barlow Medium"/>
                <a:ea typeface="Barlow Medium"/>
                <a:cs typeface="Barlow Medium"/>
                <a:sym typeface="Barlow Medium"/>
              </a:rPr>
              <a:t>In Lebanon, family cohesion and solidarity are considered to be fundamentally important regardless of their family configuration. The Lebanese culture values traditions and customs, which are reflected in their greetings, a mix of both the French and Muslim/Arab cultures. Although the various communities in Lebanon share a similar ethnic background, they are of different religions and define their cultural identity through their religious affiliation. However, Lebanon's host of religiously based personal status laws and court decisions fail to guarantee equality in marriage and divorce, which falls foul of international human rights standards. Despite this, religious representatives are well-placed to defuse sectarian tension and tend to publicly oppose the politicization of religion. Therefore, while there may be some challenges in terms of equality and personal status laws, the respect for tradition and family values remains an important aspect of cohabitation in Lebanon.</a:t>
            </a:r>
            <a:endParaRPr dirty="0">
              <a:solidFill>
                <a:schemeClr val="dk1"/>
              </a:solidFill>
              <a:latin typeface="Barlow Medium"/>
              <a:ea typeface="Barlow Medium"/>
              <a:cs typeface="Barlow Medium"/>
              <a:sym typeface="Barlow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Respect for marriage in cohabitation</a:t>
            </a:r>
            <a:endParaRPr dirty="0"/>
          </a:p>
        </p:txBody>
      </p:sp>
      <p:sp>
        <p:nvSpPr>
          <p:cNvPr id="391" name="Google Shape;391;p42"/>
          <p:cNvSpPr txBox="1"/>
          <p:nvPr/>
        </p:nvSpPr>
        <p:spPr>
          <a:xfrm flipH="1">
            <a:off x="1014412" y="1571399"/>
            <a:ext cx="7115175" cy="207547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Barlow Medium"/>
                <a:ea typeface="Barlow Medium"/>
                <a:cs typeface="Barlow Medium"/>
                <a:sym typeface="Barlow Medium"/>
              </a:rPr>
              <a:t>Is known that personal status laws and religious courts in Lebanon give women lesser rights than men to access divorce, with Sunni and Shia laws granting men an absolute right to divorce while women only have a conditional right to divorce. Cohabitation is a living arrangement where an unmarried couple lives mutually in a long-lasting relationship which can resemble marriage. Separation is a compromise reached if living together proves impossible. Arranged marriages are still practiced in some conservative circles to ensure a union is made between families of the same socioeconomic status and religion. Women generally must follow the man in his religion, with a few exceptions, particularly with respect to Muslim/Christian marriages.</a:t>
            </a:r>
            <a:endParaRPr dirty="0">
              <a:solidFill>
                <a:schemeClr val="dk1"/>
              </a:solidFill>
              <a:latin typeface="Barlow Medium"/>
              <a:ea typeface="Barlow Medium"/>
              <a:cs typeface="Barlow Medium"/>
              <a:sym typeface="Barlow Medium"/>
            </a:endParaRPr>
          </a:p>
        </p:txBody>
      </p:sp>
    </p:spTree>
    <p:extLst>
      <p:ext uri="{BB962C8B-B14F-4D97-AF65-F5344CB8AC3E}">
        <p14:creationId xmlns:p14="http://schemas.microsoft.com/office/powerpoint/2010/main" val="2235728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4"/>
          <p:cNvSpPr txBox="1">
            <a:spLocks noGrp="1"/>
          </p:cNvSpPr>
          <p:nvPr>
            <p:ph type="ctrTitle"/>
          </p:nvPr>
        </p:nvSpPr>
        <p:spPr>
          <a:xfrm>
            <a:off x="1343337" y="733424"/>
            <a:ext cx="6505264" cy="351472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dirty="0"/>
              <a:t>Overview</a:t>
            </a:r>
            <a:br>
              <a:rPr lang="en-US" sz="3600" dirty="0"/>
            </a:br>
            <a:br>
              <a:rPr lang="en-US" sz="3600" dirty="0"/>
            </a:br>
            <a:r>
              <a:rPr lang="en-US" sz="1600" dirty="0"/>
              <a:t>Cohabitation in Lebanon is not widely accepted due to religious and cultural norms. All three of Lebanon's main religions – Christianity and Islam - forbid cohabitation. Unmarried couples who live together are usually found in urban areas such as Beirut. While cohabitation is not technically illegal in Lebanon, existing laws that govern it are based on an individual's sect. Lebanon's personal status laws and court decisions do not guarantee equality in marriage and divorce, which can leave women in cohabiting relationships unprotected. Civil marriage is not recognized in Lebanon, but there have been efforts to change this.</a:t>
            </a:r>
            <a:br>
              <a:rPr lang="en-US" sz="3600" dirty="0"/>
            </a:br>
            <a:endParaRPr lang="en-US" sz="1400" dirty="0"/>
          </a:p>
        </p:txBody>
      </p:sp>
    </p:spTree>
    <p:extLst>
      <p:ext uri="{BB962C8B-B14F-4D97-AF65-F5344CB8AC3E}">
        <p14:creationId xmlns:p14="http://schemas.microsoft.com/office/powerpoint/2010/main" val="26133615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ethical values are at stake to defend or oppose cohabitation?</a:t>
            </a:r>
            <a:endParaRPr dirty="0"/>
          </a:p>
        </p:txBody>
      </p:sp>
      <p:sp>
        <p:nvSpPr>
          <p:cNvPr id="391" name="Google Shape;391;p42"/>
          <p:cNvSpPr txBox="1"/>
          <p:nvPr/>
        </p:nvSpPr>
        <p:spPr>
          <a:xfrm flipH="1">
            <a:off x="1123947" y="2144100"/>
            <a:ext cx="7115175" cy="195165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Barlow Medium"/>
                <a:ea typeface="Barlow Medium"/>
                <a:cs typeface="Barlow Medium"/>
                <a:sym typeface="Barlow Medium"/>
              </a:rPr>
              <a:t>The ethical values at stake in defending or opposing cohabitation include love, justice, and morality. Proponents of cohabitation argue that it can be a good idea to put off marriage and that early marriage can be problematic.</a:t>
            </a:r>
          </a:p>
          <a:p>
            <a:pPr marL="0" lvl="0" indent="0" algn="l" rtl="0">
              <a:spcBef>
                <a:spcPts val="0"/>
              </a:spcBef>
              <a:spcAft>
                <a:spcPts val="0"/>
              </a:spcAft>
              <a:buNone/>
            </a:pPr>
            <a:r>
              <a:rPr lang="en-US" dirty="0">
                <a:solidFill>
                  <a:schemeClr val="dk1"/>
                </a:solidFill>
                <a:latin typeface="Barlow Medium"/>
                <a:ea typeface="Barlow Medium"/>
                <a:cs typeface="Barlow Medium"/>
                <a:sym typeface="Barlow Medium"/>
              </a:rPr>
              <a:t>However, opponents of cohabitation argue that it increases the likelihood of marital failure and that the Church's teachings on morality and right reason recognize this. Additionally, there are differences in values between married couples and cohabiting couples, with married couples valuing interdependence and the exchange of resources, while cohabiting couples tend to value independence and economic equality.</a:t>
            </a:r>
            <a:endParaRPr dirty="0">
              <a:solidFill>
                <a:schemeClr val="dk1"/>
              </a:solidFill>
              <a:latin typeface="Barlow Medium"/>
              <a:ea typeface="Barlow Medium"/>
              <a:cs typeface="Barlow Medium"/>
              <a:sym typeface="Barlow Medium"/>
            </a:endParaRPr>
          </a:p>
        </p:txBody>
      </p:sp>
    </p:spTree>
    <p:extLst>
      <p:ext uri="{BB962C8B-B14F-4D97-AF65-F5344CB8AC3E}">
        <p14:creationId xmlns:p14="http://schemas.microsoft.com/office/powerpoint/2010/main" val="3284196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Key numbers</a:t>
            </a:r>
            <a:endParaRPr/>
          </a:p>
        </p:txBody>
      </p:sp>
      <p:sp>
        <p:nvSpPr>
          <p:cNvPr id="489" name="Google Shape;489;p45"/>
          <p:cNvSpPr txBox="1">
            <a:spLocks noGrp="1"/>
          </p:cNvSpPr>
          <p:nvPr>
            <p:ph type="title" idx="9"/>
          </p:nvPr>
        </p:nvSpPr>
        <p:spPr>
          <a:xfrm>
            <a:off x="1051125" y="2807852"/>
            <a:ext cx="2336400" cy="841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t>7%</a:t>
            </a:r>
            <a:endParaRPr dirty="0"/>
          </a:p>
        </p:txBody>
      </p:sp>
      <p:sp>
        <p:nvSpPr>
          <p:cNvPr id="490" name="Google Shape;490;p45"/>
          <p:cNvSpPr txBox="1">
            <a:spLocks noGrp="1"/>
          </p:cNvSpPr>
          <p:nvPr>
            <p:ph type="subTitle" idx="1"/>
          </p:nvPr>
        </p:nvSpPr>
        <p:spPr>
          <a:xfrm>
            <a:off x="919475" y="2076750"/>
            <a:ext cx="2599700" cy="49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Percentage of couples living together in 2017</a:t>
            </a:r>
            <a:endParaRPr dirty="0"/>
          </a:p>
        </p:txBody>
      </p:sp>
      <p:pic>
        <p:nvPicPr>
          <p:cNvPr id="1026" name="Picture 2" descr="Churches continue stand against cohabitation | Religion | newspressnow.com">
            <a:extLst>
              <a:ext uri="{FF2B5EF4-FFF2-40B4-BE49-F238E27FC236}">
                <a16:creationId xmlns:a16="http://schemas.microsoft.com/office/drawing/2014/main" id="{3BA42A43-9D2E-6C1B-7037-7338116D17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817252"/>
            <a:ext cx="3810000" cy="19812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Ethical Dilemma</a:t>
            </a:r>
            <a:endParaRPr dirty="0"/>
          </a:p>
        </p:txBody>
      </p:sp>
      <p:sp>
        <p:nvSpPr>
          <p:cNvPr id="391" name="Google Shape;391;p42"/>
          <p:cNvSpPr txBox="1"/>
          <p:nvPr/>
        </p:nvSpPr>
        <p:spPr>
          <a:xfrm flipH="1">
            <a:off x="1014412" y="1557171"/>
            <a:ext cx="7115175" cy="231925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Barlow Medium"/>
                <a:ea typeface="Barlow Medium"/>
                <a:cs typeface="Barlow Medium"/>
                <a:sym typeface="Barlow Medium"/>
              </a:rPr>
              <a:t>Let’s take an example of a couple who has been living together for several years but has not gotten married. They have built a life together and have shared finances, but they are unsure if they want to get married.</a:t>
            </a:r>
          </a:p>
          <a:p>
            <a:pPr marL="0" lvl="0" indent="0" algn="l" rtl="0">
              <a:spcBef>
                <a:spcPts val="0"/>
              </a:spcBef>
              <a:spcAft>
                <a:spcPts val="0"/>
              </a:spcAft>
              <a:buNone/>
            </a:pPr>
            <a:r>
              <a:rPr lang="en-US" dirty="0">
                <a:solidFill>
                  <a:schemeClr val="dk1"/>
                </a:solidFill>
                <a:latin typeface="Barlow Medium"/>
                <a:ea typeface="Barlow Medium"/>
                <a:cs typeface="Barlow Medium"/>
                <a:sym typeface="Barlow Medium"/>
              </a:rPr>
              <a:t>However, they are concerned about the legal implications of cohabitation, such as disputes over property or child custody in the event of a breakup.</a:t>
            </a:r>
          </a:p>
          <a:p>
            <a:pPr marL="0" lvl="0" indent="0" algn="l" rtl="0">
              <a:spcBef>
                <a:spcPts val="0"/>
              </a:spcBef>
              <a:spcAft>
                <a:spcPts val="0"/>
              </a:spcAft>
              <a:buNone/>
            </a:pPr>
            <a:r>
              <a:rPr lang="en-US" dirty="0">
                <a:solidFill>
                  <a:schemeClr val="dk1"/>
                </a:solidFill>
                <a:latin typeface="Barlow Medium"/>
                <a:ea typeface="Barlow Medium"/>
                <a:cs typeface="Barlow Medium"/>
                <a:sym typeface="Barlow Medium"/>
              </a:rPr>
              <a:t>On the other hand, they may also be concerned about the potential negative effects of marriage on their relationship, such as loss of independence or increased pressure to conform to societal expectations.</a:t>
            </a:r>
          </a:p>
          <a:p>
            <a:pPr marL="0" lvl="0" indent="0" algn="l" rtl="0">
              <a:spcBef>
                <a:spcPts val="0"/>
              </a:spcBef>
              <a:spcAft>
                <a:spcPts val="0"/>
              </a:spcAft>
              <a:buNone/>
            </a:pPr>
            <a:r>
              <a:rPr lang="en-US" dirty="0">
                <a:solidFill>
                  <a:schemeClr val="dk1"/>
                </a:solidFill>
                <a:latin typeface="Barlow Medium"/>
                <a:ea typeface="Barlow Medium"/>
                <a:cs typeface="Barlow Medium"/>
                <a:sym typeface="Barlow Medium"/>
              </a:rPr>
              <a:t>This dilemma highlights the pros and cons of cohabitation and the legal and emotional considerations that come with it.</a:t>
            </a:r>
            <a:endParaRPr dirty="0">
              <a:solidFill>
                <a:schemeClr val="dk1"/>
              </a:solidFill>
              <a:latin typeface="Barlow Medium"/>
              <a:ea typeface="Barlow Medium"/>
              <a:cs typeface="Barlow Medium"/>
              <a:sym typeface="Barlow Medium"/>
            </a:endParaRPr>
          </a:p>
        </p:txBody>
      </p:sp>
    </p:spTree>
    <p:extLst>
      <p:ext uri="{BB962C8B-B14F-4D97-AF65-F5344CB8AC3E}">
        <p14:creationId xmlns:p14="http://schemas.microsoft.com/office/powerpoint/2010/main" val="12432871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81" name="Google Shape;581;p52"/>
          <p:cNvSpPr txBox="1">
            <a:spLocks noGrp="1"/>
          </p:cNvSpPr>
          <p:nvPr>
            <p:ph type="subTitle" idx="3"/>
          </p:nvPr>
        </p:nvSpPr>
        <p:spPr>
          <a:xfrm>
            <a:off x="514350" y="1455484"/>
            <a:ext cx="7905750" cy="223253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Cohabitation between unmarried couples is an increasing trend among the younger generation in</a:t>
            </a:r>
          </a:p>
          <a:p>
            <a:pPr marL="0" lvl="0" indent="0" algn="ctr" rtl="0">
              <a:spcBef>
                <a:spcPts val="0"/>
              </a:spcBef>
              <a:spcAft>
                <a:spcPts val="0"/>
              </a:spcAft>
              <a:buNone/>
            </a:pPr>
            <a:r>
              <a:rPr lang="en-US" dirty="0"/>
              <a:t>Lebanon, particularly in Beirut. However, some religious courts issue obedience and cohabitation rulings against women, requiring them to return to the marital home. Lebanon has two sets of laws: civil and secular laws, which deal with all matters other than family concerns. While Lebanon has made some positive incremental steps in recent years toward protecting women’s rights, it is behind other countries in the region in some respects. Religious leaders in Lebanon are often treated as authentic representatives of their sects and are given broad powers over religious affairs. It is important for Lebanon to continue to work towards improving women's rights and ensuring that all individuals are treated equally under the law, regardless of their marital status or gender.</a:t>
            </a:r>
          </a:p>
        </p:txBody>
      </p:sp>
      <p:sp>
        <p:nvSpPr>
          <p:cNvPr id="583" name="Google Shape;583;p52"/>
          <p:cNvSpPr txBox="1">
            <a:spLocks noGrp="1"/>
          </p:cNvSpPr>
          <p:nvPr>
            <p:ph type="subTitle" idx="5"/>
          </p:nvPr>
        </p:nvSpPr>
        <p:spPr>
          <a:xfrm>
            <a:off x="2234383" y="879587"/>
            <a:ext cx="4675200" cy="43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Conclusion</a:t>
            </a:r>
            <a:endParaRPr sz="36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3"/>
          <p:cNvSpPr txBox="1">
            <a:spLocks noGrp="1"/>
          </p:cNvSpPr>
          <p:nvPr>
            <p:ph type="subTitle" idx="1"/>
          </p:nvPr>
        </p:nvSpPr>
        <p:spPr>
          <a:xfrm>
            <a:off x="3720162" y="1740156"/>
            <a:ext cx="1703674" cy="43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Cesar Abboud</a:t>
            </a:r>
            <a:endParaRPr dirty="0"/>
          </a:p>
        </p:txBody>
      </p:sp>
      <p:sp>
        <p:nvSpPr>
          <p:cNvPr id="590" name="Google Shape;590;p53"/>
          <p:cNvSpPr txBox="1">
            <a:spLocks noGrp="1"/>
          </p:cNvSpPr>
          <p:nvPr>
            <p:ph type="subTitle" idx="2"/>
          </p:nvPr>
        </p:nvSpPr>
        <p:spPr>
          <a:xfrm>
            <a:off x="3720161" y="2354850"/>
            <a:ext cx="1703675" cy="43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Souheil Nasser</a:t>
            </a:r>
            <a:endParaRPr dirty="0"/>
          </a:p>
        </p:txBody>
      </p:sp>
      <p:sp>
        <p:nvSpPr>
          <p:cNvPr id="593" name="Google Shape;593;p53"/>
          <p:cNvSpPr txBox="1">
            <a:spLocks noGrp="1"/>
          </p:cNvSpPr>
          <p:nvPr>
            <p:ph type="title"/>
          </p:nvPr>
        </p:nvSpPr>
        <p:spPr>
          <a:xfrm>
            <a:off x="3155585" y="530750"/>
            <a:ext cx="283282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Perpared By</a:t>
            </a: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53"/>
          <p:cNvSpPr txBox="1">
            <a:spLocks noGrp="1"/>
          </p:cNvSpPr>
          <p:nvPr>
            <p:ph type="subTitle" idx="1"/>
          </p:nvPr>
        </p:nvSpPr>
        <p:spPr>
          <a:xfrm>
            <a:off x="479834" y="1740156"/>
            <a:ext cx="9343176" cy="43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https://link.springer.com/referenceworkentry/10.1007/978-3-319-69892-2_313-1</a:t>
            </a:r>
            <a:endParaRPr dirty="0"/>
          </a:p>
        </p:txBody>
      </p:sp>
      <p:sp>
        <p:nvSpPr>
          <p:cNvPr id="590" name="Google Shape;590;p53"/>
          <p:cNvSpPr txBox="1">
            <a:spLocks noGrp="1"/>
          </p:cNvSpPr>
          <p:nvPr>
            <p:ph type="subTitle" idx="2"/>
          </p:nvPr>
        </p:nvSpPr>
        <p:spPr>
          <a:xfrm>
            <a:off x="488888" y="2327689"/>
            <a:ext cx="8428776" cy="43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https://onlinelibrary.wiley.com/doi/abs/10.1002/9781118896877.wbiehs092</a:t>
            </a:r>
          </a:p>
        </p:txBody>
      </p:sp>
      <p:sp>
        <p:nvSpPr>
          <p:cNvPr id="593" name="Google Shape;593;p53"/>
          <p:cNvSpPr txBox="1">
            <a:spLocks noGrp="1"/>
          </p:cNvSpPr>
          <p:nvPr>
            <p:ph type="title"/>
          </p:nvPr>
        </p:nvSpPr>
        <p:spPr>
          <a:xfrm>
            <a:off x="3155585" y="566963"/>
            <a:ext cx="283282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a:t>
            </a:r>
            <a:endParaRPr dirty="0"/>
          </a:p>
        </p:txBody>
      </p:sp>
      <p:sp>
        <p:nvSpPr>
          <p:cNvPr id="2" name="Google Shape;590;p53">
            <a:extLst>
              <a:ext uri="{FF2B5EF4-FFF2-40B4-BE49-F238E27FC236}">
                <a16:creationId xmlns:a16="http://schemas.microsoft.com/office/drawing/2014/main" id="{54CEA6A3-EE3F-A4C3-55D6-7DA49427508B}"/>
              </a:ext>
            </a:extLst>
          </p:cNvPr>
          <p:cNvSpPr txBox="1">
            <a:spLocks/>
          </p:cNvSpPr>
          <p:nvPr/>
        </p:nvSpPr>
        <p:spPr>
          <a:xfrm>
            <a:off x="488888" y="3058753"/>
            <a:ext cx="8428776" cy="433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9pPr>
          </a:lstStyle>
          <a:p>
            <a:pPr marL="0" indent="0"/>
            <a:r>
              <a:rPr lang="en-US" dirty="0"/>
              <a:t>https://stepfeed.com/we-talked-to-arab-couples-who-chose-cohabitation-over-marriage-5713</a:t>
            </a:r>
          </a:p>
        </p:txBody>
      </p:sp>
      <p:sp>
        <p:nvSpPr>
          <p:cNvPr id="4" name="Google Shape;590;p53">
            <a:extLst>
              <a:ext uri="{FF2B5EF4-FFF2-40B4-BE49-F238E27FC236}">
                <a16:creationId xmlns:a16="http://schemas.microsoft.com/office/drawing/2014/main" id="{4BB3D922-5BB5-AA97-78D9-FD07B9A4F104}"/>
              </a:ext>
            </a:extLst>
          </p:cNvPr>
          <p:cNvSpPr txBox="1">
            <a:spLocks/>
          </p:cNvSpPr>
          <p:nvPr/>
        </p:nvSpPr>
        <p:spPr>
          <a:xfrm>
            <a:off x="488888" y="3528773"/>
            <a:ext cx="8428776" cy="433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1800"/>
              <a:buFont typeface="Barlow"/>
              <a:buNone/>
              <a:defRPr sz="1800" b="1" i="0" u="none" strike="noStrike" cap="none">
                <a:solidFill>
                  <a:schemeClr val="dk1"/>
                </a:solidFill>
                <a:latin typeface="Barlow"/>
                <a:ea typeface="Barlow"/>
                <a:cs typeface="Barlow"/>
                <a:sym typeface="Barlow"/>
              </a:defRPr>
            </a:lvl9pPr>
          </a:lstStyle>
          <a:p>
            <a:pPr marL="0" indent="0"/>
            <a:r>
              <a:rPr lang="en-US" dirty="0"/>
              <a:t>https://drmichelnawfal.com/cohabitation/</a:t>
            </a:r>
          </a:p>
        </p:txBody>
      </p:sp>
    </p:spTree>
    <p:extLst>
      <p:ext uri="{BB962C8B-B14F-4D97-AF65-F5344CB8AC3E}">
        <p14:creationId xmlns:p14="http://schemas.microsoft.com/office/powerpoint/2010/main" val="42251846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57"/>
          <p:cNvSpPr txBox="1">
            <a:spLocks noGrp="1"/>
          </p:cNvSpPr>
          <p:nvPr>
            <p:ph type="title"/>
          </p:nvPr>
        </p:nvSpPr>
        <p:spPr>
          <a:xfrm>
            <a:off x="2128350" y="1521900"/>
            <a:ext cx="4887300" cy="1511100"/>
          </a:xfrm>
          <a:prstGeom prst="rect">
            <a:avLst/>
          </a:prstGeom>
          <a:noFill/>
        </p:spPr>
        <p:txBody>
          <a:bodyPr spcFirstLastPara="1" wrap="square" lIns="91425" tIns="91425" rIns="91425" bIns="91425" anchor="b" anchorCtr="0">
            <a:noAutofit/>
          </a:bodyPr>
          <a:lstStyle/>
          <a:p>
            <a:pPr marL="0" lvl="0" indent="0" algn="ctr" rtl="0">
              <a:spcBef>
                <a:spcPts val="0"/>
              </a:spcBef>
              <a:spcAft>
                <a:spcPts val="0"/>
              </a:spcAft>
              <a:buNone/>
            </a:pPr>
            <a:r>
              <a:rPr lang="en" sz="6600" dirty="0"/>
              <a:t>Thank You!</a:t>
            </a:r>
            <a:endParaRPr sz="6600" dirty="0"/>
          </a:p>
        </p:txBody>
      </p:sp>
    </p:spTree>
    <p:extLst>
      <p:ext uri="{BB962C8B-B14F-4D97-AF65-F5344CB8AC3E}">
        <p14:creationId xmlns:p14="http://schemas.microsoft.com/office/powerpoint/2010/main" val="1758701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6"/>
          <p:cNvSpPr txBox="1">
            <a:spLocks noGrp="1"/>
          </p:cNvSpPr>
          <p:nvPr>
            <p:ph type="subTitle" idx="16"/>
          </p:nvPr>
        </p:nvSpPr>
        <p:spPr>
          <a:xfrm>
            <a:off x="717701" y="1853787"/>
            <a:ext cx="248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315" name="Google Shape;315;p36"/>
          <p:cNvSpPr txBox="1">
            <a:spLocks noGrp="1"/>
          </p:cNvSpPr>
          <p:nvPr>
            <p:ph type="title"/>
          </p:nvPr>
        </p:nvSpPr>
        <p:spPr>
          <a:xfrm>
            <a:off x="1280951" y="1288570"/>
            <a:ext cx="13539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6" name="Google Shape;316;p36"/>
          <p:cNvSpPr txBox="1">
            <a:spLocks noGrp="1"/>
          </p:cNvSpPr>
          <p:nvPr>
            <p:ph type="subTitle" idx="1"/>
          </p:nvPr>
        </p:nvSpPr>
        <p:spPr>
          <a:xfrm>
            <a:off x="717701" y="2216470"/>
            <a:ext cx="24804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 to cohabitation</a:t>
            </a:r>
            <a:endParaRPr dirty="0"/>
          </a:p>
        </p:txBody>
      </p:sp>
      <p:sp>
        <p:nvSpPr>
          <p:cNvPr id="317" name="Google Shape;317;p36"/>
          <p:cNvSpPr txBox="1">
            <a:spLocks noGrp="1"/>
          </p:cNvSpPr>
          <p:nvPr>
            <p:ph type="title" idx="2"/>
          </p:nvPr>
        </p:nvSpPr>
        <p:spPr>
          <a:xfrm>
            <a:off x="3890126" y="1288570"/>
            <a:ext cx="13539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9" name="Google Shape;319;p36"/>
          <p:cNvSpPr txBox="1">
            <a:spLocks noGrp="1"/>
          </p:cNvSpPr>
          <p:nvPr>
            <p:ph type="title" idx="4"/>
          </p:nvPr>
        </p:nvSpPr>
        <p:spPr>
          <a:xfrm>
            <a:off x="6499300" y="1288570"/>
            <a:ext cx="13539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20" name="Google Shape;320;p36"/>
          <p:cNvSpPr txBox="1">
            <a:spLocks noGrp="1"/>
          </p:cNvSpPr>
          <p:nvPr>
            <p:ph type="subTitle" idx="5"/>
          </p:nvPr>
        </p:nvSpPr>
        <p:spPr>
          <a:xfrm>
            <a:off x="5936050" y="2216470"/>
            <a:ext cx="24804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dirty="0"/>
          </a:p>
          <a:p>
            <a:pPr marL="0" lvl="0" indent="0" algn="ctr" rtl="0">
              <a:spcBef>
                <a:spcPts val="0"/>
              </a:spcBef>
              <a:spcAft>
                <a:spcPts val="0"/>
              </a:spcAft>
              <a:buNone/>
            </a:pPr>
            <a:r>
              <a:rPr lang="en" dirty="0"/>
              <a:t>Defending cohabitation</a:t>
            </a:r>
          </a:p>
        </p:txBody>
      </p:sp>
      <p:sp>
        <p:nvSpPr>
          <p:cNvPr id="321" name="Google Shape;321;p36"/>
          <p:cNvSpPr txBox="1">
            <a:spLocks noGrp="1"/>
          </p:cNvSpPr>
          <p:nvPr>
            <p:ph type="title" idx="6"/>
          </p:nvPr>
        </p:nvSpPr>
        <p:spPr>
          <a:xfrm>
            <a:off x="1280951" y="3077971"/>
            <a:ext cx="13539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22" name="Google Shape;322;p36"/>
          <p:cNvSpPr txBox="1">
            <a:spLocks noGrp="1"/>
          </p:cNvSpPr>
          <p:nvPr>
            <p:ph type="subTitle" idx="7"/>
          </p:nvPr>
        </p:nvSpPr>
        <p:spPr>
          <a:xfrm>
            <a:off x="717701" y="4027195"/>
            <a:ext cx="24804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Opposing cohabitation</a:t>
            </a:r>
            <a:endParaRPr dirty="0"/>
          </a:p>
        </p:txBody>
      </p:sp>
      <p:sp>
        <p:nvSpPr>
          <p:cNvPr id="323" name="Google Shape;323;p36"/>
          <p:cNvSpPr txBox="1">
            <a:spLocks noGrp="1"/>
          </p:cNvSpPr>
          <p:nvPr>
            <p:ph type="title" idx="8"/>
          </p:nvPr>
        </p:nvSpPr>
        <p:spPr>
          <a:xfrm>
            <a:off x="3890126" y="3077971"/>
            <a:ext cx="13539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24" name="Google Shape;324;p36"/>
          <p:cNvSpPr txBox="1">
            <a:spLocks noGrp="1"/>
          </p:cNvSpPr>
          <p:nvPr>
            <p:ph type="subTitle" idx="9"/>
          </p:nvPr>
        </p:nvSpPr>
        <p:spPr>
          <a:xfrm>
            <a:off x="3326876" y="4027195"/>
            <a:ext cx="2480400" cy="59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Religion and cohabitation</a:t>
            </a:r>
            <a:endParaRPr dirty="0"/>
          </a:p>
          <a:p>
            <a:pPr marL="0" lvl="0" indent="0" algn="ctr" rtl="0">
              <a:spcBef>
                <a:spcPts val="0"/>
              </a:spcBef>
              <a:spcAft>
                <a:spcPts val="0"/>
              </a:spcAft>
              <a:buNone/>
            </a:pPr>
            <a:endParaRPr dirty="0"/>
          </a:p>
        </p:txBody>
      </p:sp>
      <p:sp>
        <p:nvSpPr>
          <p:cNvPr id="325" name="Google Shape;325;p36"/>
          <p:cNvSpPr txBox="1">
            <a:spLocks noGrp="1"/>
          </p:cNvSpPr>
          <p:nvPr>
            <p:ph type="title" idx="13"/>
          </p:nvPr>
        </p:nvSpPr>
        <p:spPr>
          <a:xfrm>
            <a:off x="6499300" y="3077971"/>
            <a:ext cx="13539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27" name="Google Shape;327;p36"/>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arlow"/>
                <a:ea typeface="Barlow"/>
                <a:cs typeface="Barlow"/>
                <a:sym typeface="Barlow"/>
              </a:rPr>
              <a:t>Table of contents</a:t>
            </a:r>
            <a:endParaRPr dirty="0">
              <a:latin typeface="Barlow"/>
              <a:ea typeface="Barlow"/>
              <a:cs typeface="Barlow"/>
              <a:sym typeface="Barlow"/>
            </a:endParaRPr>
          </a:p>
        </p:txBody>
      </p:sp>
      <p:sp>
        <p:nvSpPr>
          <p:cNvPr id="328" name="Google Shape;328;p36"/>
          <p:cNvSpPr txBox="1">
            <a:spLocks noGrp="1"/>
          </p:cNvSpPr>
          <p:nvPr>
            <p:ph type="subTitle" idx="17"/>
          </p:nvPr>
        </p:nvSpPr>
        <p:spPr>
          <a:xfrm>
            <a:off x="3326876" y="1853787"/>
            <a:ext cx="248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Ethical Concerns</a:t>
            </a:r>
            <a:endParaRPr dirty="0"/>
          </a:p>
        </p:txBody>
      </p:sp>
      <p:sp>
        <p:nvSpPr>
          <p:cNvPr id="329" name="Google Shape;329;p36"/>
          <p:cNvSpPr txBox="1">
            <a:spLocks noGrp="1"/>
          </p:cNvSpPr>
          <p:nvPr>
            <p:ph type="subTitle" idx="18"/>
          </p:nvPr>
        </p:nvSpPr>
        <p:spPr>
          <a:xfrm>
            <a:off x="5936050" y="2078909"/>
            <a:ext cx="248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Respect For Individuals Autonomy</a:t>
            </a:r>
            <a:endParaRPr dirty="0"/>
          </a:p>
        </p:txBody>
      </p:sp>
      <p:sp>
        <p:nvSpPr>
          <p:cNvPr id="330" name="Google Shape;330;p36"/>
          <p:cNvSpPr txBox="1">
            <a:spLocks noGrp="1"/>
          </p:cNvSpPr>
          <p:nvPr>
            <p:ph type="subTitle" idx="19"/>
          </p:nvPr>
        </p:nvSpPr>
        <p:spPr>
          <a:xfrm>
            <a:off x="717701" y="3659962"/>
            <a:ext cx="248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Family Values</a:t>
            </a:r>
            <a:endParaRPr dirty="0"/>
          </a:p>
        </p:txBody>
      </p:sp>
      <p:sp>
        <p:nvSpPr>
          <p:cNvPr id="331" name="Google Shape;331;p36"/>
          <p:cNvSpPr txBox="1">
            <a:spLocks noGrp="1"/>
          </p:cNvSpPr>
          <p:nvPr>
            <p:ph type="subTitle" idx="20"/>
          </p:nvPr>
        </p:nvSpPr>
        <p:spPr>
          <a:xfrm>
            <a:off x="3326876" y="3659962"/>
            <a:ext cx="248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Religious Values</a:t>
            </a:r>
            <a:endParaRPr dirty="0"/>
          </a:p>
        </p:txBody>
      </p:sp>
      <p:sp>
        <p:nvSpPr>
          <p:cNvPr id="332" name="Google Shape;332;p36"/>
          <p:cNvSpPr txBox="1">
            <a:spLocks noGrp="1"/>
          </p:cNvSpPr>
          <p:nvPr>
            <p:ph type="subTitle" idx="21"/>
          </p:nvPr>
        </p:nvSpPr>
        <p:spPr>
          <a:xfrm>
            <a:off x="5936050" y="3659962"/>
            <a:ext cx="2480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Social Stability</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8"/>
          <p:cNvSpPr txBox="1">
            <a:spLocks noGrp="1"/>
          </p:cNvSpPr>
          <p:nvPr>
            <p:ph type="title"/>
          </p:nvPr>
        </p:nvSpPr>
        <p:spPr>
          <a:xfrm>
            <a:off x="2391900" y="2359875"/>
            <a:ext cx="43602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Introduction</a:t>
            </a:r>
            <a:endParaRPr dirty="0"/>
          </a:p>
        </p:txBody>
      </p:sp>
      <p:sp>
        <p:nvSpPr>
          <p:cNvPr id="344" name="Google Shape;344;p38"/>
          <p:cNvSpPr txBox="1">
            <a:spLocks noGrp="1"/>
          </p:cNvSpPr>
          <p:nvPr>
            <p:ph type="title" idx="2"/>
          </p:nvPr>
        </p:nvSpPr>
        <p:spPr>
          <a:xfrm>
            <a:off x="3913775" y="1518075"/>
            <a:ext cx="1316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extLst>
      <p:ext uri="{BB962C8B-B14F-4D97-AF65-F5344CB8AC3E}">
        <p14:creationId xmlns:p14="http://schemas.microsoft.com/office/powerpoint/2010/main" val="594608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37"/>
          <p:cNvSpPr txBox="1">
            <a:spLocks noGrp="1"/>
          </p:cNvSpPr>
          <p:nvPr>
            <p:ph type="body" idx="1"/>
          </p:nvPr>
        </p:nvSpPr>
        <p:spPr>
          <a:xfrm>
            <a:off x="1566746" y="1525463"/>
            <a:ext cx="6010507" cy="2722544"/>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Cohabitation is an arrangement where unmarried couples live together, often in a romantic or sexually intimate relationship on a long-term or permanent basis.</a:t>
            </a:r>
          </a:p>
          <a:p>
            <a:pPr marL="0" lvl="0" indent="0" rtl="0">
              <a:spcBef>
                <a:spcPts val="0"/>
              </a:spcBef>
              <a:spcAft>
                <a:spcPts val="0"/>
              </a:spcAft>
              <a:buNone/>
            </a:pPr>
            <a:r>
              <a:rPr lang="en-US" dirty="0"/>
              <a:t>It has become increasingly common in Western countries since the late 20th century, led by changing social views on marriage, gender roles, and religion.</a:t>
            </a:r>
          </a:p>
          <a:p>
            <a:pPr marL="0" lvl="0" indent="0" rtl="0">
              <a:spcBef>
                <a:spcPts val="0"/>
              </a:spcBef>
              <a:spcAft>
                <a:spcPts val="0"/>
              </a:spcAft>
              <a:buNone/>
            </a:pPr>
            <a:r>
              <a:rPr lang="en-US" dirty="0"/>
              <a:t>Cohabitation is different from marriage, as it does not involve a formal commitment. Cohabitation has been studied for its effects on relationships and society, and there are various opinions on its benefits and drawbacks.</a:t>
            </a:r>
          </a:p>
        </p:txBody>
      </p:sp>
      <p:sp>
        <p:nvSpPr>
          <p:cNvPr id="338" name="Google Shape;338;p37"/>
          <p:cNvSpPr txBox="1">
            <a:spLocks noGrp="1"/>
          </p:cNvSpPr>
          <p:nvPr>
            <p:ph type="title"/>
          </p:nvPr>
        </p:nvSpPr>
        <p:spPr>
          <a:xfrm>
            <a:off x="1987497" y="895493"/>
            <a:ext cx="5169003" cy="1126273"/>
          </a:xfrm>
          <a:prstGeom prst="rect">
            <a:avLst/>
          </a:prstGeom>
        </p:spPr>
        <p:txBody>
          <a:bodyPr spcFirstLastPara="1" wrap="square" lIns="91425" tIns="91425" rIns="91425" bIns="91425" anchor="b" anchorCtr="0">
            <a:noAutofit/>
          </a:bodyPr>
          <a:lstStyle/>
          <a:p>
            <a:r>
              <a:rPr lang="en-US" sz="3600" dirty="0"/>
              <a:t>What is </a:t>
            </a:r>
            <a:r>
              <a:rPr lang="en-US" dirty="0"/>
              <a:t>Cohabitation</a:t>
            </a:r>
            <a:r>
              <a:rPr lang="en-US" sz="3600" dirty="0"/>
              <a:t> ?</a:t>
            </a:r>
            <a:br>
              <a:rPr lang="en-US" sz="3600" dirty="0"/>
            </a:b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8"/>
          <p:cNvSpPr txBox="1">
            <a:spLocks noGrp="1"/>
          </p:cNvSpPr>
          <p:nvPr>
            <p:ph type="title"/>
          </p:nvPr>
        </p:nvSpPr>
        <p:spPr>
          <a:xfrm>
            <a:off x="2391900" y="2359875"/>
            <a:ext cx="43602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Ethical Concerns</a:t>
            </a:r>
            <a:endParaRPr dirty="0"/>
          </a:p>
        </p:txBody>
      </p:sp>
      <p:sp>
        <p:nvSpPr>
          <p:cNvPr id="344" name="Google Shape;344;p38"/>
          <p:cNvSpPr txBox="1">
            <a:spLocks noGrp="1"/>
          </p:cNvSpPr>
          <p:nvPr>
            <p:ph type="title" idx="2"/>
          </p:nvPr>
        </p:nvSpPr>
        <p:spPr>
          <a:xfrm>
            <a:off x="3913775" y="1518075"/>
            <a:ext cx="1316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Barlow"/>
                <a:ea typeface="Barlow"/>
                <a:cs typeface="Barlow"/>
                <a:sym typeface="Barlow"/>
              </a:rPr>
              <a:t>Ethical Concerns</a:t>
            </a:r>
            <a:endParaRPr dirty="0">
              <a:latin typeface="Barlow"/>
              <a:ea typeface="Barlow"/>
              <a:cs typeface="Barlow"/>
              <a:sym typeface="Barlow"/>
            </a:endParaRPr>
          </a:p>
        </p:txBody>
      </p:sp>
      <p:sp>
        <p:nvSpPr>
          <p:cNvPr id="354" name="Google Shape;354;p39"/>
          <p:cNvSpPr txBox="1">
            <a:spLocks noGrp="1"/>
          </p:cNvSpPr>
          <p:nvPr>
            <p:ph type="subTitle" idx="4"/>
          </p:nvPr>
        </p:nvSpPr>
        <p:spPr>
          <a:xfrm>
            <a:off x="1260088" y="1666823"/>
            <a:ext cx="6423101" cy="272675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are limited search results specifically addressing ethical concerns of cohabitation in Lebanon.</a:t>
            </a:r>
          </a:p>
          <a:p>
            <a:pPr marL="0" lvl="0" indent="0" algn="l" rtl="0">
              <a:spcBef>
                <a:spcPts val="0"/>
              </a:spcBef>
              <a:spcAft>
                <a:spcPts val="0"/>
              </a:spcAft>
              <a:buNone/>
            </a:pPr>
            <a:r>
              <a:rPr lang="en-US" dirty="0"/>
              <a:t>However, it is worth noting that Lebanon's personal status laws can be unequal and discriminatory towards woman, and a wife who leaves the marital home and refuses to cohabit with her husband can be found legally recalcitrant under all personal status laws in Lebanon.</a:t>
            </a:r>
          </a:p>
          <a:p>
            <a:pPr marL="0" lvl="0" indent="0" algn="l" rtl="0">
              <a:spcBef>
                <a:spcPts val="0"/>
              </a:spcBef>
              <a:spcAft>
                <a:spcPts val="0"/>
              </a:spcAft>
              <a:buNone/>
            </a:pPr>
            <a:r>
              <a:rPr lang="en-US" dirty="0"/>
              <a:t>Cohabitation has also been stigmatized in Lebanon, with some viewing it as "living in sin".</a:t>
            </a:r>
          </a:p>
          <a:p>
            <a:pPr marL="0" lvl="0" indent="0" algn="l" rtl="0">
              <a:spcBef>
                <a:spcPts val="0"/>
              </a:spcBef>
              <a:spcAft>
                <a:spcPts val="0"/>
              </a:spcAft>
              <a:buNone/>
            </a:pPr>
            <a:r>
              <a:rPr lang="en-US" dirty="0"/>
              <a:t>While cultural and ethical values still protect the majority of older people in Lebanon, recent changes in family structure may impact living arrangements.</a:t>
            </a:r>
          </a:p>
          <a:p>
            <a:pPr marL="0" lvl="0" indent="0" algn="l" rtl="0">
              <a:spcBef>
                <a:spcPts val="0"/>
              </a:spcBef>
              <a:spcAft>
                <a:spcPts val="0"/>
              </a:spcAft>
              <a:buNone/>
            </a:pPr>
            <a:r>
              <a:rPr lang="en-US" dirty="0"/>
              <a:t>Additionally, religious leaders in Lebanon are often given broad powers over religious affairs.</a:t>
            </a:r>
            <a:endParaRPr dirty="0"/>
          </a:p>
        </p:txBody>
      </p:sp>
      <p:sp>
        <p:nvSpPr>
          <p:cNvPr id="356" name="Google Shape;356;p39"/>
          <p:cNvSpPr txBox="1">
            <a:spLocks noGrp="1"/>
          </p:cNvSpPr>
          <p:nvPr>
            <p:ph type="subTitle" idx="6"/>
          </p:nvPr>
        </p:nvSpPr>
        <p:spPr>
          <a:xfrm>
            <a:off x="2234413" y="1234522"/>
            <a:ext cx="4675200" cy="43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Ethical Concerns of cohabitation in Lebanon</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8"/>
          <p:cNvSpPr txBox="1">
            <a:spLocks noGrp="1"/>
          </p:cNvSpPr>
          <p:nvPr>
            <p:ph type="title"/>
          </p:nvPr>
        </p:nvSpPr>
        <p:spPr>
          <a:xfrm>
            <a:off x="2171656" y="2783626"/>
            <a:ext cx="4800637"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Respect For Individuals Autonomy</a:t>
            </a:r>
          </a:p>
        </p:txBody>
      </p:sp>
      <p:sp>
        <p:nvSpPr>
          <p:cNvPr id="344" name="Google Shape;344;p38"/>
          <p:cNvSpPr txBox="1">
            <a:spLocks noGrp="1"/>
          </p:cNvSpPr>
          <p:nvPr>
            <p:ph type="title" idx="2"/>
          </p:nvPr>
        </p:nvSpPr>
        <p:spPr>
          <a:xfrm>
            <a:off x="3913775" y="1518075"/>
            <a:ext cx="1316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3302401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Respect for individuals autonomy</a:t>
            </a:r>
            <a:endParaRPr dirty="0"/>
          </a:p>
        </p:txBody>
      </p:sp>
      <p:sp>
        <p:nvSpPr>
          <p:cNvPr id="365" name="Google Shape;365;p40"/>
          <p:cNvSpPr txBox="1">
            <a:spLocks noGrp="1"/>
          </p:cNvSpPr>
          <p:nvPr>
            <p:ph type="subTitle" idx="4"/>
          </p:nvPr>
        </p:nvSpPr>
        <p:spPr>
          <a:xfrm>
            <a:off x="1237785" y="1207598"/>
            <a:ext cx="6880303" cy="29738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are different perspectives on cohabitation in ethics.</a:t>
            </a:r>
          </a:p>
          <a:p>
            <a:pPr marL="0" lvl="0" indent="0" algn="l" rtl="0">
              <a:spcBef>
                <a:spcPts val="0"/>
              </a:spcBef>
              <a:spcAft>
                <a:spcPts val="0"/>
              </a:spcAft>
              <a:buNone/>
            </a:pPr>
            <a:r>
              <a:rPr lang="en-US" dirty="0"/>
              <a:t>Some argue that cohabitation can be a good idea,</a:t>
            </a:r>
          </a:p>
          <a:p>
            <a:pPr marL="0" lvl="0" indent="0" algn="l" rtl="0">
              <a:spcBef>
                <a:spcPts val="0"/>
              </a:spcBef>
              <a:spcAft>
                <a:spcPts val="0"/>
              </a:spcAft>
              <a:buNone/>
            </a:pPr>
            <a:r>
              <a:rPr lang="en-US" dirty="0"/>
              <a:t>as it allows couples to delay marriage until they are ready.</a:t>
            </a:r>
          </a:p>
          <a:p>
            <a:pPr marL="0" lvl="0" indent="0" algn="l" rtl="0">
              <a:spcBef>
                <a:spcPts val="0"/>
              </a:spcBef>
              <a:spcAft>
                <a:spcPts val="0"/>
              </a:spcAft>
              <a:buNone/>
            </a:pPr>
            <a:r>
              <a:rPr lang="en-US" dirty="0"/>
              <a:t>Life will be easier in the event that you do split up, there will be certainty as the agreement will set out the details of what should happen upon a breakdown. By having a cohabitation agreement, it can make matters easier and less acrimonious.</a:t>
            </a:r>
          </a:p>
          <a:p>
            <a:pPr marL="0" lvl="0" indent="0" algn="l" rtl="0">
              <a:spcBef>
                <a:spcPts val="0"/>
              </a:spcBef>
              <a:spcAft>
                <a:spcPts val="0"/>
              </a:spcAft>
              <a:buNone/>
            </a:pPr>
            <a:r>
              <a:rPr lang="en-US" dirty="0"/>
              <a:t>However, some religious and ethical concerns have been raised about cohabitation, as it is seen as a union without seeking the blessing of God and the formal approval of the community.</a:t>
            </a:r>
          </a:p>
          <a:p>
            <a:pPr marL="0" lvl="0" indent="0" algn="l" rtl="0">
              <a:spcBef>
                <a:spcPts val="0"/>
              </a:spcBef>
              <a:spcAft>
                <a:spcPts val="0"/>
              </a:spcAft>
              <a:buNone/>
            </a:pPr>
            <a:r>
              <a:rPr lang="en-US" dirty="0"/>
              <a:t>The Catholic Church, for example, aims to protect couples and preserve their happiness by discouraging cohabitation.</a:t>
            </a:r>
          </a:p>
          <a:p>
            <a:pPr marL="0" lvl="0" indent="0" algn="l" rtl="0">
              <a:spcBef>
                <a:spcPts val="0"/>
              </a:spcBef>
              <a:spcAft>
                <a:spcPts val="0"/>
              </a:spcAft>
              <a:buNone/>
            </a:pPr>
            <a:r>
              <a:rPr lang="en-US" dirty="0"/>
              <a:t>The issue of cohabitation is complex and requires careful consideration of different ethical and religious perspectives.</a:t>
            </a:r>
          </a:p>
        </p:txBody>
      </p:sp>
    </p:spTree>
  </p:cSld>
  <p:clrMapOvr>
    <a:masterClrMapping/>
  </p:clrMapOvr>
</p:sld>
</file>

<file path=ppt/theme/theme1.xml><?xml version="1.0" encoding="utf-8"?>
<a:theme xmlns:a="http://schemas.openxmlformats.org/drawingml/2006/main" name="Parasitic Diseases in Animals: Roundworms by Slidesgo">
  <a:themeElements>
    <a:clrScheme name="Simple Light">
      <a:dk1>
        <a:srgbClr val="664429"/>
      </a:dk1>
      <a:lt1>
        <a:srgbClr val="E4D2C7"/>
      </a:lt1>
      <a:dk2>
        <a:srgbClr val="886649"/>
      </a:dk2>
      <a:lt2>
        <a:srgbClr val="9F7F73"/>
      </a:lt2>
      <a:accent1>
        <a:srgbClr val="2F1D08"/>
      </a:accent1>
      <a:accent2>
        <a:srgbClr val="F1E1D6"/>
      </a:accent2>
      <a:accent3>
        <a:srgbClr val="FFFFFF"/>
      </a:accent3>
      <a:accent4>
        <a:srgbClr val="FFFFFF"/>
      </a:accent4>
      <a:accent5>
        <a:srgbClr val="FFFFFF"/>
      </a:accent5>
      <a:accent6>
        <a:srgbClr val="FFFFFF"/>
      </a:accent6>
      <a:hlink>
        <a:srgbClr val="6644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1522</TotalTime>
  <Words>1949</Words>
  <Application>Microsoft Office PowerPoint</Application>
  <PresentationFormat>On-screen Show (16:9)</PresentationFormat>
  <Paragraphs>106</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Barlow Medium</vt:lpstr>
      <vt:lpstr>Arial</vt:lpstr>
      <vt:lpstr>Barlow SemiBold</vt:lpstr>
      <vt:lpstr>Bebas Neue</vt:lpstr>
      <vt:lpstr>Barlow</vt:lpstr>
      <vt:lpstr>Parasitic Diseases in Animals: Roundworms by Slidesgo</vt:lpstr>
      <vt:lpstr>Ethical Considerations of Cohabitation in Lebanon: Navigating Tradition and Modernity   A Critical Examination of the Legal, Social, and Cultural Implications of Unmarried Couples Living Together in Lebanon.</vt:lpstr>
      <vt:lpstr>Overview  Cohabitation in Lebanon is not widely accepted due to religious and cultural norms. All three of Lebanon's main religions – Christianity and Islam - forbid cohabitation. Unmarried couples who live together are usually found in urban areas such as Beirut. While cohabitation is not technically illegal in Lebanon, existing laws that govern it are based on an individual's sect. Lebanon's personal status laws and court decisions do not guarantee equality in marriage and divorce, which can leave women in cohabiting relationships unprotected. Civil marriage is not recognized in Lebanon, but there have been efforts to change this. </vt:lpstr>
      <vt:lpstr>01</vt:lpstr>
      <vt:lpstr>Introduction</vt:lpstr>
      <vt:lpstr>What is Cohabitation ? </vt:lpstr>
      <vt:lpstr>Ethical Concerns</vt:lpstr>
      <vt:lpstr>Ethical Concerns</vt:lpstr>
      <vt:lpstr>Respect For Individuals Autonomy</vt:lpstr>
      <vt:lpstr>Respect for individuals autonomy</vt:lpstr>
      <vt:lpstr>Family Values</vt:lpstr>
      <vt:lpstr>Family Values</vt:lpstr>
      <vt:lpstr>Religious Values</vt:lpstr>
      <vt:lpstr>Religious Values</vt:lpstr>
      <vt:lpstr>PowerPoint Presentation</vt:lpstr>
      <vt:lpstr>Social Stability</vt:lpstr>
      <vt:lpstr>Social Stability</vt:lpstr>
      <vt:lpstr>PowerPoint Presentation</vt:lpstr>
      <vt:lpstr>Respect for tradition in cohabitation</vt:lpstr>
      <vt:lpstr>Respect for marriage in cohabitation</vt:lpstr>
      <vt:lpstr>What ethical values are at stake to defend or oppose cohabitation?</vt:lpstr>
      <vt:lpstr>Key numbers</vt:lpstr>
      <vt:lpstr>Ethical Dilemma</vt:lpstr>
      <vt:lpstr>PowerPoint Presentation</vt:lpstr>
      <vt:lpstr>Perpared By</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Ethical Considerations of Cohabitation in Lebanon: Navigating Tradition and Modernity   A Critical Examination of the Legal, Social, and Cultural Implications of Unmarried Couples Living Together in Lebanon.</dc:title>
  <cp:lastModifiedBy>Cesar ABBOUD</cp:lastModifiedBy>
  <cp:revision>18</cp:revision>
  <dcterms:modified xsi:type="dcterms:W3CDTF">2023-05-03T18:09:08Z</dcterms:modified>
</cp:coreProperties>
</file>